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15"/>
  </p:notesMasterIdLst>
  <p:handoutMasterIdLst>
    <p:handoutMasterId r:id="rId16"/>
  </p:handoutMasterIdLst>
  <p:sldIdLst>
    <p:sldId id="2483" r:id="rId5"/>
    <p:sldId id="2508" r:id="rId6"/>
    <p:sldId id="2507" r:id="rId7"/>
    <p:sldId id="2510" r:id="rId8"/>
    <p:sldId id="2512" r:id="rId9"/>
    <p:sldId id="2511" r:id="rId10"/>
    <p:sldId id="2513" r:id="rId11"/>
    <p:sldId id="2514" r:id="rId12"/>
    <p:sldId id="2506" r:id="rId13"/>
    <p:sldId id="2482" r:id="rId14"/>
  </p:sldIdLst>
  <p:sldSz cx="12192000" cy="6858000"/>
  <p:notesSz cx="6858000" cy="9144000"/>
  <p:embeddedFontLst>
    <p:embeddedFont>
      <p:font typeface="Aptos Light" panose="020B000402020202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pdated Template" id="{1D6B26CB-B145-DC4C-8561-3ACFAA995756}">
          <p14:sldIdLst>
            <p14:sldId id="2483"/>
            <p14:sldId id="2508"/>
            <p14:sldId id="2507"/>
            <p14:sldId id="2510"/>
            <p14:sldId id="2512"/>
            <p14:sldId id="2511"/>
            <p14:sldId id="2513"/>
            <p14:sldId id="2514"/>
            <p14:sldId id="2506"/>
            <p14:sldId id="2482"/>
          </p14:sldIdLst>
        </p14:section>
      </p14:sectionLst>
    </p:ext>
    <p:ext uri="{EFAFB233-063F-42B5-8137-9DF3F51BA10A}">
      <p15:sldGuideLst xmlns:p15="http://schemas.microsoft.com/office/powerpoint/2012/main">
        <p15:guide id="3" orient="horz" pos="602" userDrawn="1">
          <p15:clr>
            <a:srgbClr val="A4A3A4"/>
          </p15:clr>
        </p15:guide>
        <p15:guide id="6" orient="horz" pos="822" userDrawn="1">
          <p15:clr>
            <a:srgbClr val="A4A3A4"/>
          </p15:clr>
        </p15:guide>
        <p15:guide id="7" pos="445" userDrawn="1">
          <p15:clr>
            <a:srgbClr val="A4A3A4"/>
          </p15:clr>
        </p15:guide>
        <p15:guide id="8" pos="7237" userDrawn="1">
          <p15:clr>
            <a:srgbClr val="A4A3A4"/>
          </p15:clr>
        </p15:guide>
        <p15:guide id="9"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27BE38-4721-286B-3E09-0E94D1FF124D}" name="Melissa Nickles" initials="MN" userId="S::MNickles@navexglobal.com::86234df3-9ebe-4d32-ae25-4e679165c33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Banks" initials="DB" lastIdx="7" clrIdx="0">
    <p:extLst>
      <p:ext uri="{19B8F6BF-5375-455C-9EA6-DF929625EA0E}">
        <p15:presenceInfo xmlns:p15="http://schemas.microsoft.com/office/powerpoint/2012/main" userId="S::DBanks@navexglobal.com::acfed181-bd14-4fbb-8a50-b927dc22da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7DC"/>
    <a:srgbClr val="FF4500"/>
    <a:srgbClr val="F9B73F"/>
    <a:srgbClr val="000000"/>
    <a:srgbClr val="F884F8"/>
    <a:srgbClr val="BFC805"/>
    <a:srgbClr val="D50580"/>
    <a:srgbClr val="D50530"/>
    <a:srgbClr val="050530"/>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07" autoAdjust="0"/>
    <p:restoredTop sz="83544" autoAdjust="0"/>
  </p:normalViewPr>
  <p:slideViewPr>
    <p:cSldViewPr snapToGrid="0">
      <p:cViewPr varScale="1">
        <p:scale>
          <a:sx n="92" d="100"/>
          <a:sy n="92" d="100"/>
        </p:scale>
        <p:origin x="972" y="90"/>
      </p:cViewPr>
      <p:guideLst>
        <p:guide orient="horz" pos="602"/>
        <p:guide orient="horz" pos="822"/>
        <p:guide pos="445"/>
        <p:guide pos="7237"/>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6" d="100"/>
          <a:sy n="96" d="100"/>
        </p:scale>
        <p:origin x="534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1"/>
        <c:ser>
          <c:idx val="0"/>
          <c:order val="0"/>
          <c:tx>
            <c:strRef>
              <c:f>Sheet1!$B$1</c:f>
              <c:strCache>
                <c:ptCount val="1"/>
                <c:pt idx="0">
                  <c:v>10th</c:v>
                </c:pt>
              </c:strCache>
            </c:strRef>
          </c:tx>
          <c:spPr>
            <a:solidFill>
              <a:srgbClr val="054BC5"/>
            </a:solidFill>
          </c:spPr>
          <c:invertIfNegative val="1"/>
          <c:dLbls>
            <c:dLbl>
              <c:idx val="0"/>
              <c:layout>
                <c:manualLayout>
                  <c:x val="-6.8841149589378816E-3"/>
                  <c:y val="-0.18132728686628258"/>
                </c:manualLayout>
              </c:layout>
              <c:spPr>
                <a:solidFill>
                  <a:schemeClr val="accent6"/>
                </a:solidFill>
                <a:ln>
                  <a:noFill/>
                </a:ln>
                <a:effectLst/>
              </c:spPr>
              <c:txPr>
                <a:bodyPr wrap="square" lIns="38100" tIns="19050" rIns="38100" bIns="19050" anchor="ctr">
                  <a:spAutoFit/>
                </a:bodyPr>
                <a:lstStyle/>
                <a:p>
                  <a:pPr>
                    <a:defRPr sz="1200">
                      <a:solidFill>
                        <a:schemeClr val="bg2"/>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8B-E54F-8C4F-81D4354B86C9}"/>
                </c:ext>
              </c:extLst>
            </c:dLbl>
            <c:spPr>
              <a:noFill/>
              <a:ln>
                <a:noFill/>
              </a:ln>
              <a:effectLst/>
            </c:spPr>
            <c:txPr>
              <a:bodyPr wrap="square" lIns="38100" tIns="19050" rIns="38100" bIns="19050" anchor="ctr">
                <a:spAutoFit/>
              </a:bodyPr>
              <a:lstStyle/>
              <a:p>
                <a:pPr>
                  <a:defRPr sz="1200">
                    <a:solidFill>
                      <a:schemeClr val="bg2"/>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c:f>
              <c:strCache>
                <c:ptCount val="1"/>
                <c:pt idx="0">
                  <c:v>Navex Benchmark</c:v>
                </c:pt>
              </c:strCache>
            </c:strRef>
          </c:cat>
          <c:val>
            <c:numRef>
              <c:f>Sheet1!$B$2:$B$2</c:f>
              <c:numCache>
                <c:formatCode>General</c:formatCode>
                <c:ptCount val="1"/>
                <c:pt idx="0">
                  <c:v>0.3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4C8B-E54F-8C4F-81D4354B86C9}"/>
            </c:ext>
          </c:extLst>
        </c:ser>
        <c:ser>
          <c:idx val="1"/>
          <c:order val="1"/>
          <c:tx>
            <c:strRef>
              <c:f>Sheet1!$C$1</c:f>
              <c:strCache>
                <c:ptCount val="1"/>
                <c:pt idx="0">
                  <c:v>25th</c:v>
                </c:pt>
              </c:strCache>
            </c:strRef>
          </c:tx>
          <c:spPr>
            <a:solidFill>
              <a:srgbClr val="03C7DC"/>
            </a:solidFill>
          </c:spPr>
          <c:invertIfNegative val="1"/>
          <c:dLbls>
            <c:dLbl>
              <c:idx val="0"/>
              <c:layout>
                <c:manualLayout>
                  <c:x val="-2.4089885220482752E-3"/>
                  <c:y val="-0.1731266243915418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8B-E54F-8C4F-81D4354B86C9}"/>
                </c:ext>
              </c:extLst>
            </c:dLbl>
            <c:spPr>
              <a:noFill/>
              <a:ln>
                <a:noFill/>
              </a:ln>
              <a:effectLst/>
            </c:spPr>
            <c:txPr>
              <a:bodyPr wrap="square" lIns="38100" tIns="19050" rIns="38100" bIns="19050" anchor="ctr">
                <a:spAutoFit/>
              </a:bodyPr>
              <a:lstStyle/>
              <a:p>
                <a:pPr>
                  <a:defRPr sz="1200">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c:f>
              <c:strCache>
                <c:ptCount val="1"/>
                <c:pt idx="0">
                  <c:v>Navex Benchmark</c:v>
                </c:pt>
              </c:strCache>
            </c:strRef>
          </c:cat>
          <c:val>
            <c:numRef>
              <c:f>Sheet1!$C$2:$C$2</c:f>
              <c:numCache>
                <c:formatCode>General</c:formatCode>
                <c:ptCount val="1"/>
                <c:pt idx="0">
                  <c:v>0.67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4C8B-E54F-8C4F-81D4354B86C9}"/>
            </c:ext>
          </c:extLst>
        </c:ser>
        <c:ser>
          <c:idx val="2"/>
          <c:order val="2"/>
          <c:tx>
            <c:strRef>
              <c:f>Sheet1!$D$1</c:f>
              <c:strCache>
                <c:ptCount val="1"/>
                <c:pt idx="0">
                  <c:v>Median</c:v>
                </c:pt>
              </c:strCache>
            </c:strRef>
          </c:tx>
          <c:spPr>
            <a:solidFill>
              <a:srgbClr val="000000"/>
            </a:solidFill>
            <a:ln>
              <a:solidFill>
                <a:schemeClr val="tx1"/>
              </a:solidFill>
            </a:ln>
          </c:spPr>
          <c:invertIfNegative val="1"/>
          <c:dLbls>
            <c:dLbl>
              <c:idx val="0"/>
              <c:layout>
                <c:manualLayout>
                  <c:x val="0"/>
                  <c:y val="-0.26424581525196239"/>
                </c:manualLayout>
              </c:layout>
              <c:tx>
                <c:rich>
                  <a:bodyPr wrap="square" lIns="38100" tIns="19050" rIns="38100" bIns="19050" anchor="ctr">
                    <a:spAutoFit/>
                  </a:bodyPr>
                  <a:lstStyle/>
                  <a:p>
                    <a:pPr>
                      <a:defRPr sz="1400">
                        <a:solidFill>
                          <a:schemeClr val="bg2"/>
                        </a:solidFill>
                      </a:defRPr>
                    </a:pPr>
                    <a:r>
                      <a:rPr lang="en-US" sz="1200" dirty="0"/>
                      <a:t>1.57</a:t>
                    </a:r>
                  </a:p>
                </c:rich>
              </c:tx>
              <c:numFmt formatCode="General" sourceLinked="0"/>
              <c:spPr>
                <a:solidFill>
                  <a:schemeClr val="tx1"/>
                </a:solid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C8B-E54F-8C4F-81D4354B86C9}"/>
                </c:ext>
              </c:extLst>
            </c:dLbl>
            <c:numFmt formatCode="General" sourceLinked="0"/>
            <c:spPr>
              <a:solidFill>
                <a:schemeClr val="tx1"/>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c:f>
              <c:strCache>
                <c:ptCount val="1"/>
                <c:pt idx="0">
                  <c:v>Navex Benchmark</c:v>
                </c:pt>
              </c:strCache>
            </c:strRef>
          </c:cat>
          <c:val>
            <c:numRef>
              <c:f>Sheet1!$D$2:$D$2</c:f>
              <c:numCache>
                <c:formatCode>General</c:formatCode>
                <c:ptCount val="1"/>
                <c:pt idx="0">
                  <c:v>0.02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tx1"/>
                    </a:solidFill>
                  </a:ln>
                </c14:spPr>
              </c14:invertSolidFillFmt>
            </c:ext>
            <c:ext xmlns:c16="http://schemas.microsoft.com/office/drawing/2014/chart" uri="{C3380CC4-5D6E-409C-BE32-E72D297353CC}">
              <c16:uniqueId val="{00000005-4C8B-E54F-8C4F-81D4354B86C9}"/>
            </c:ext>
          </c:extLst>
        </c:ser>
        <c:ser>
          <c:idx val="3"/>
          <c:order val="3"/>
          <c:tx>
            <c:strRef>
              <c:f>Sheet1!$E$1</c:f>
              <c:strCache>
                <c:ptCount val="1"/>
                <c:pt idx="0">
                  <c:v>50th</c:v>
                </c:pt>
              </c:strCache>
            </c:strRef>
          </c:tx>
          <c:spPr>
            <a:solidFill>
              <a:srgbClr val="03C7DC"/>
            </a:solidFill>
          </c:spPr>
          <c:invertIfNegative val="1"/>
          <c:dPt>
            <c:idx val="0"/>
            <c:invertIfNegative val="1"/>
            <c:bubble3D val="0"/>
            <c:extLst>
              <c:ext xmlns:c16="http://schemas.microsoft.com/office/drawing/2014/chart" uri="{C3380CC4-5D6E-409C-BE32-E72D297353CC}">
                <c16:uniqueId val="{00000007-4C8B-E54F-8C4F-81D4354B86C9}"/>
              </c:ext>
            </c:extLst>
          </c:dPt>
          <c:dLbls>
            <c:dLbl>
              <c:idx val="0"/>
              <c:layout>
                <c:manualLayout>
                  <c:x val="9.0527918564353063E-2"/>
                  <c:y val="-0.17105573369016872"/>
                </c:manualLayout>
              </c:layout>
              <c:spPr>
                <a:noFill/>
                <a:ln>
                  <a:noFill/>
                </a:ln>
                <a:effectLst/>
              </c:spPr>
              <c:txPr>
                <a:bodyPr wrap="square" lIns="38100" tIns="19050" rIns="38100" bIns="19050" anchor="ctr">
                  <a:spAutoFit/>
                </a:bodyPr>
                <a:lstStyle/>
                <a:p>
                  <a:pPr>
                    <a:defRPr sz="1200">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8B-E54F-8C4F-81D4354B86C9}"/>
                </c:ext>
              </c:extLst>
            </c:dLbl>
            <c:spPr>
              <a:noFill/>
              <a:ln>
                <a:noFill/>
              </a:ln>
              <a:effectLst/>
            </c:spPr>
            <c:txPr>
              <a:bodyPr wrap="square" lIns="38100" tIns="19050" rIns="38100" bIns="19050" anchor="ctr">
                <a:spAutoFit/>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Navex Benchmark</c:v>
                </c:pt>
              </c:strCache>
            </c:strRef>
          </c:cat>
          <c:val>
            <c:numRef>
              <c:f>Sheet1!$E$2:$E$2</c:f>
              <c:numCache>
                <c:formatCode>General</c:formatCode>
                <c:ptCount val="1"/>
                <c:pt idx="0">
                  <c:v>4.0599999999999996</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8-4C8B-E54F-8C4F-81D4354B86C9}"/>
            </c:ext>
          </c:extLst>
        </c:ser>
        <c:ser>
          <c:idx val="4"/>
          <c:order val="4"/>
          <c:tx>
            <c:strRef>
              <c:f>Sheet1!$F$1</c:f>
              <c:strCache>
                <c:ptCount val="1"/>
                <c:pt idx="0">
                  <c:v>75th</c:v>
                </c:pt>
              </c:strCache>
            </c:strRef>
          </c:tx>
          <c:invertIfNegative val="1"/>
          <c:dPt>
            <c:idx val="0"/>
            <c:invertIfNegative val="1"/>
            <c:bubble3D val="0"/>
            <c:spPr>
              <a:solidFill>
                <a:schemeClr val="accent6"/>
              </a:solidFill>
            </c:spPr>
            <c:extLst>
              <c:ext xmlns:c16="http://schemas.microsoft.com/office/drawing/2014/chart" uri="{C3380CC4-5D6E-409C-BE32-E72D297353CC}">
                <c16:uniqueId val="{0000000A-4C8B-E54F-8C4F-81D4354B86C9}"/>
              </c:ext>
            </c:extLst>
          </c:dPt>
          <c:dLbls>
            <c:dLbl>
              <c:idx val="0"/>
              <c:layout>
                <c:manualLayout>
                  <c:x val="0.31715036307382416"/>
                  <c:y val="-0.159209074229764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C8B-E54F-8C4F-81D4354B86C9}"/>
                </c:ext>
              </c:extLst>
            </c:dLbl>
            <c:spPr>
              <a:noFill/>
              <a:ln>
                <a:noFill/>
              </a:ln>
              <a:effectLst/>
            </c:spPr>
            <c:txPr>
              <a:bodyPr wrap="square" lIns="38100" tIns="19050" rIns="38100" bIns="19050" anchor="ctr">
                <a:spAutoFit/>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Navex Benchmark</c:v>
                </c:pt>
              </c:strCache>
            </c:strRef>
          </c:cat>
          <c:val>
            <c:numRef>
              <c:f>Sheet1!$F$2:$F$2</c:f>
              <c:numCache>
                <c:formatCode>General</c:formatCode>
                <c:ptCount val="1"/>
                <c:pt idx="0">
                  <c:v>12.6</c:v>
                </c:pt>
              </c:numCache>
            </c:numRef>
          </c:val>
          <c:extLst>
            <c:ext xmlns:c16="http://schemas.microsoft.com/office/drawing/2014/chart" uri="{C3380CC4-5D6E-409C-BE32-E72D297353CC}">
              <c16:uniqueId val="{0000000B-4C8B-E54F-8C4F-81D4354B86C9}"/>
            </c:ext>
          </c:extLst>
        </c:ser>
        <c:dLbls>
          <c:showLegendKey val="0"/>
          <c:showVal val="0"/>
          <c:showCatName val="0"/>
          <c:showSerName val="0"/>
          <c:showPercent val="0"/>
          <c:showBubbleSize val="0"/>
        </c:dLbls>
        <c:gapWidth val="32"/>
        <c:overlap val="100"/>
        <c:axId val="-2068027336"/>
        <c:axId val="-2113994440"/>
      </c:barChart>
      <c:barChart>
        <c:barDir val="bar"/>
        <c:grouping val="clustered"/>
        <c:varyColors val="1"/>
        <c:ser>
          <c:idx val="5"/>
          <c:order val="5"/>
          <c:tx>
            <c:strRef>
              <c:f>Sheet1!$G$1</c:f>
              <c:strCache>
                <c:ptCount val="1"/>
                <c:pt idx="0">
                  <c:v>Client input</c:v>
                </c:pt>
              </c:strCache>
            </c:strRef>
          </c:tx>
          <c:spPr>
            <a:noFill/>
          </c:spPr>
          <c:invertIfNegative val="1"/>
          <c:dLbls>
            <c:spPr>
              <a:solidFill>
                <a:schemeClr val="accent1"/>
              </a:solidFill>
              <a:ln>
                <a:noFill/>
              </a:ln>
              <a:effectLst/>
            </c:spPr>
            <c:txPr>
              <a:bodyPr wrap="square" lIns="36000" tIns="18000" rIns="38100" bIns="19050" anchor="ctr">
                <a:spAutoFit/>
              </a:bodyPr>
              <a:lstStyle/>
              <a:p>
                <a:pPr>
                  <a:defRPr sz="1200">
                    <a:solidFill>
                      <a:schemeClr val="bg2"/>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Sheet1!$A$2:$A$2</c:f>
              <c:strCache>
                <c:ptCount val="1"/>
                <c:pt idx="0">
                  <c:v>Navex Benchmark</c:v>
                </c:pt>
              </c:strCache>
            </c:strRef>
          </c:cat>
          <c:val>
            <c:numRef>
              <c:f>Sheet1!$G$2:$G$2</c:f>
              <c:numCache>
                <c:formatCode>General</c:formatCode>
                <c:ptCount val="1"/>
                <c:pt idx="0">
                  <c:v>2.5</c:v>
                </c:pt>
              </c:numCache>
            </c:numRef>
          </c:val>
          <c:extLst>
            <c:ext xmlns:c16="http://schemas.microsoft.com/office/drawing/2014/chart" uri="{C3380CC4-5D6E-409C-BE32-E72D297353CC}">
              <c16:uniqueId val="{0000000C-4C8B-E54F-8C4F-81D4354B86C9}"/>
            </c:ext>
          </c:extLst>
        </c:ser>
        <c:dLbls>
          <c:showLegendKey val="0"/>
          <c:showVal val="0"/>
          <c:showCatName val="0"/>
          <c:showSerName val="0"/>
          <c:showPercent val="0"/>
          <c:showBubbleSize val="0"/>
        </c:dLbls>
        <c:gapWidth val="32"/>
        <c:axId val="571684559"/>
        <c:axId val="572521567"/>
      </c:barChart>
      <c:catAx>
        <c:axId val="-2068027336"/>
        <c:scaling>
          <c:orientation val="minMax"/>
        </c:scaling>
        <c:delete val="1"/>
        <c:axPos val="l"/>
        <c:numFmt formatCode="General" sourceLinked="0"/>
        <c:majorTickMark val="out"/>
        <c:minorTickMark val="none"/>
        <c:tickLblPos val="nextTo"/>
        <c:crossAx val="-2113994440"/>
        <c:crosses val="autoZero"/>
        <c:auto val="1"/>
        <c:lblAlgn val="ctr"/>
        <c:lblOffset val="100"/>
        <c:noMultiLvlLbl val="0"/>
      </c:catAx>
      <c:valAx>
        <c:axId val="-2113994440"/>
        <c:scaling>
          <c:orientation val="minMax"/>
          <c:max val="17.649999999999999"/>
          <c:min val="0"/>
        </c:scaling>
        <c:delete val="0"/>
        <c:axPos val="b"/>
        <c:majorGridlines>
          <c:spPr>
            <a:ln>
              <a:solidFill>
                <a:schemeClr val="bg2">
                  <a:lumMod val="95000"/>
                </a:schemeClr>
              </a:solidFill>
            </a:ln>
          </c:spPr>
        </c:majorGridlines>
        <c:numFmt formatCode="General" sourceLinked="1"/>
        <c:majorTickMark val="out"/>
        <c:minorTickMark val="none"/>
        <c:tickLblPos val="nextTo"/>
        <c:spPr>
          <a:noFill/>
          <a:ln>
            <a:noFill/>
          </a:ln>
        </c:spPr>
        <c:txPr>
          <a:bodyPr/>
          <a:lstStyle/>
          <a:p>
            <a:pPr>
              <a:defRPr>
                <a:noFill/>
              </a:defRPr>
            </a:pPr>
            <a:endParaRPr lang="en-US"/>
          </a:p>
        </c:txPr>
        <c:crossAx val="-2068027336"/>
        <c:crosses val="autoZero"/>
        <c:crossBetween val="between"/>
      </c:valAx>
      <c:valAx>
        <c:axId val="572521567"/>
        <c:scaling>
          <c:orientation val="minMax"/>
          <c:max val="12.6"/>
          <c:min val="0"/>
        </c:scaling>
        <c:delete val="0"/>
        <c:axPos val="t"/>
        <c:numFmt formatCode="General" sourceLinked="1"/>
        <c:majorTickMark val="out"/>
        <c:minorTickMark val="none"/>
        <c:tickLblPos val="nextTo"/>
        <c:spPr>
          <a:noFill/>
          <a:ln>
            <a:noFill/>
          </a:ln>
        </c:spPr>
        <c:txPr>
          <a:bodyPr/>
          <a:lstStyle/>
          <a:p>
            <a:pPr>
              <a:defRPr>
                <a:noFill/>
              </a:defRPr>
            </a:pPr>
            <a:endParaRPr lang="en-US"/>
          </a:p>
        </c:txPr>
        <c:crossAx val="571684559"/>
        <c:crosses val="max"/>
        <c:crossBetween val="between"/>
      </c:valAx>
      <c:catAx>
        <c:axId val="571684559"/>
        <c:scaling>
          <c:orientation val="minMax"/>
        </c:scaling>
        <c:delete val="1"/>
        <c:axPos val="l"/>
        <c:numFmt formatCode="General" sourceLinked="1"/>
        <c:majorTickMark val="out"/>
        <c:minorTickMark val="none"/>
        <c:tickLblPos val="nextTo"/>
        <c:crossAx val="572521567"/>
        <c:crosses val="autoZero"/>
        <c:auto val="1"/>
        <c:lblAlgn val="ctr"/>
        <c:lblOffset val="100"/>
        <c:noMultiLvlLbl val="0"/>
      </c:catAx>
    </c:plotArea>
    <c:plotVisOnly val="1"/>
    <c:dispBlanksAs val="gap"/>
    <c:showDLblsOverMax val="1"/>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1"/>
        <c:ser>
          <c:idx val="0"/>
          <c:order val="0"/>
          <c:tx>
            <c:strRef>
              <c:f>Sheet1!$B$1</c:f>
              <c:strCache>
                <c:ptCount val="1"/>
                <c:pt idx="0">
                  <c:v>10th</c:v>
                </c:pt>
              </c:strCache>
            </c:strRef>
          </c:tx>
          <c:spPr>
            <a:solidFill>
              <a:srgbClr val="054BC5"/>
            </a:solidFill>
          </c:spPr>
          <c:invertIfNegative val="1"/>
          <c:dLbls>
            <c:dLbl>
              <c:idx val="0"/>
              <c:layout>
                <c:manualLayout>
                  <c:x val="-1.3448507045963934E-2"/>
                  <c:y val="-0.22962008723755284"/>
                </c:manualLayout>
              </c:layout>
              <c:spPr>
                <a:solidFill>
                  <a:schemeClr val="accent6"/>
                </a:solidFill>
                <a:ln>
                  <a:noFill/>
                </a:ln>
                <a:effectLst/>
              </c:spPr>
              <c:txPr>
                <a:bodyPr wrap="square" lIns="38100" tIns="19050" rIns="38100" bIns="19050" anchor="ctr">
                  <a:spAutoFit/>
                </a:bodyPr>
                <a:lstStyle/>
                <a:p>
                  <a:pPr>
                    <a:defRPr sz="1200">
                      <a:solidFill>
                        <a:schemeClr val="bg2"/>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C6-B141-85A6-A14767E289C8}"/>
                </c:ext>
              </c:extLst>
            </c:dLbl>
            <c:spPr>
              <a:noFill/>
              <a:ln>
                <a:noFill/>
              </a:ln>
              <a:effectLst/>
            </c:spPr>
            <c:txPr>
              <a:bodyPr wrap="square" lIns="38100" tIns="19050" rIns="38100" bIns="19050" anchor="ctr">
                <a:spAutoFit/>
              </a:bodyPr>
              <a:lstStyle/>
              <a:p>
                <a:pPr>
                  <a:defRPr sz="1200">
                    <a:solidFill>
                      <a:schemeClr val="bg2"/>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Navex Benchmark</c:v>
                </c:pt>
              </c:strCache>
            </c:strRef>
          </c:cat>
          <c:val>
            <c:numRef>
              <c:f>Sheet1!$B$2</c:f>
              <c:numCache>
                <c:formatCode>0%</c:formatCode>
                <c:ptCount val="1"/>
                <c:pt idx="0">
                  <c:v>0.13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4EC6-B141-85A6-A14767E289C8}"/>
            </c:ext>
          </c:extLst>
        </c:ser>
        <c:ser>
          <c:idx val="1"/>
          <c:order val="1"/>
          <c:tx>
            <c:strRef>
              <c:f>Sheet1!$C$1</c:f>
              <c:strCache>
                <c:ptCount val="1"/>
                <c:pt idx="0">
                  <c:v>25th</c:v>
                </c:pt>
              </c:strCache>
            </c:strRef>
          </c:tx>
          <c:spPr>
            <a:solidFill>
              <a:srgbClr val="03C7DC"/>
            </a:solidFill>
          </c:spPr>
          <c:invertIfNegative val="1"/>
          <c:dLbls>
            <c:dLbl>
              <c:idx val="0"/>
              <c:layout>
                <c:manualLayout>
                  <c:x val="5.586929071301272E-2"/>
                  <c:y val="-0.2296200872375528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C6-B141-85A6-A14767E289C8}"/>
                </c:ext>
              </c:extLst>
            </c:dLbl>
            <c:spPr>
              <a:solidFill>
                <a:srgbClr val="03C7DC"/>
              </a:solidFill>
              <a:ln>
                <a:noFill/>
              </a:ln>
              <a:effectLst/>
            </c:spPr>
            <c:txPr>
              <a:bodyPr wrap="square" lIns="38100" tIns="19050" rIns="38100" bIns="19050" anchor="ctr">
                <a:spAutoFit/>
              </a:bodyPr>
              <a:lstStyle/>
              <a:p>
                <a:pPr>
                  <a:defRPr sz="120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Navex Benchmark</c:v>
                </c:pt>
              </c:strCache>
            </c:strRef>
          </c:cat>
          <c:val>
            <c:numRef>
              <c:f>Sheet1!$C$2</c:f>
              <c:numCache>
                <c:formatCode>0%</c:formatCode>
                <c:ptCount val="1"/>
                <c:pt idx="0">
                  <c:v>0.31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4EC6-B141-85A6-A14767E289C8}"/>
            </c:ext>
          </c:extLst>
        </c:ser>
        <c:ser>
          <c:idx val="2"/>
          <c:order val="2"/>
          <c:tx>
            <c:strRef>
              <c:f>Sheet1!$D$1</c:f>
              <c:strCache>
                <c:ptCount val="1"/>
                <c:pt idx="0">
                  <c:v>Median</c:v>
                </c:pt>
              </c:strCache>
            </c:strRef>
          </c:tx>
          <c:spPr>
            <a:solidFill>
              <a:srgbClr val="000000"/>
            </a:solidFill>
            <a:ln>
              <a:solidFill>
                <a:schemeClr val="tx1"/>
              </a:solidFill>
            </a:ln>
          </c:spPr>
          <c:invertIfNegative val="1"/>
          <c:dLbls>
            <c:dLbl>
              <c:idx val="0"/>
              <c:layout>
                <c:manualLayout>
                  <c:x val="0"/>
                  <c:y val="-0.37723300046169395"/>
                </c:manualLayout>
              </c:layout>
              <c:tx>
                <c:rich>
                  <a:bodyPr wrap="square" lIns="38100" tIns="19050" rIns="38100" bIns="19050" anchor="ctr">
                    <a:spAutoFit/>
                  </a:bodyPr>
                  <a:lstStyle/>
                  <a:p>
                    <a:pPr>
                      <a:defRPr sz="1400">
                        <a:solidFill>
                          <a:schemeClr val="bg2"/>
                        </a:solidFill>
                      </a:defRPr>
                    </a:pPr>
                    <a:r>
                      <a:rPr lang="en-US" sz="1200" dirty="0"/>
                      <a:t>54%</a:t>
                    </a:r>
                  </a:p>
                </c:rich>
              </c:tx>
              <c:numFmt formatCode="General" sourceLinked="0"/>
              <c:spPr>
                <a:solidFill>
                  <a:schemeClr val="tx1"/>
                </a:solid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EC6-B141-85A6-A14767E289C8}"/>
                </c:ext>
              </c:extLst>
            </c:dLbl>
            <c:numFmt formatCode="General" sourceLinked="0"/>
            <c:spPr>
              <a:solidFill>
                <a:schemeClr val="tx1"/>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Navex Benchmark</c:v>
                </c:pt>
              </c:strCache>
            </c:strRef>
          </c:cat>
          <c:val>
            <c:numRef>
              <c:f>Sheet1!$D$2</c:f>
              <c:numCache>
                <c:formatCode>0.00%</c:formatCode>
                <c:ptCount val="1"/>
                <c:pt idx="0">
                  <c:v>5.0000000000000001E-3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tx1"/>
                    </a:solidFill>
                  </a:ln>
                </c14:spPr>
              </c14:invertSolidFillFmt>
            </c:ext>
            <c:ext xmlns:c16="http://schemas.microsoft.com/office/drawing/2014/chart" uri="{C3380CC4-5D6E-409C-BE32-E72D297353CC}">
              <c16:uniqueId val="{00000005-4EC6-B141-85A6-A14767E289C8}"/>
            </c:ext>
          </c:extLst>
        </c:ser>
        <c:ser>
          <c:idx val="3"/>
          <c:order val="3"/>
          <c:tx>
            <c:strRef>
              <c:f>Sheet1!$E$1</c:f>
              <c:strCache>
                <c:ptCount val="1"/>
                <c:pt idx="0">
                  <c:v>50th</c:v>
                </c:pt>
              </c:strCache>
            </c:strRef>
          </c:tx>
          <c:spPr>
            <a:solidFill>
              <a:srgbClr val="03C7DC"/>
            </a:solidFill>
          </c:spPr>
          <c:invertIfNegative val="1"/>
          <c:dPt>
            <c:idx val="0"/>
            <c:invertIfNegative val="1"/>
            <c:bubble3D val="0"/>
            <c:extLst>
              <c:ext xmlns:c16="http://schemas.microsoft.com/office/drawing/2014/chart" uri="{C3380CC4-5D6E-409C-BE32-E72D297353CC}">
                <c16:uniqueId val="{00000007-4EC6-B141-85A6-A14767E289C8}"/>
              </c:ext>
            </c:extLst>
          </c:dPt>
          <c:dLbls>
            <c:dLbl>
              <c:idx val="0"/>
              <c:layout>
                <c:manualLayout>
                  <c:x val="0.15290956395997782"/>
                  <c:y val="-0.237820804638893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EC6-B141-85A6-A14767E289C8}"/>
                </c:ext>
              </c:extLst>
            </c:dLbl>
            <c:spPr>
              <a:solidFill>
                <a:srgbClr val="03C7DC"/>
              </a:solidFill>
              <a:ln>
                <a:noFill/>
              </a:ln>
              <a:effectLst/>
            </c:spPr>
            <c:txPr>
              <a:bodyPr wrap="square" lIns="38100" tIns="19050" rIns="38100" bIns="19050" anchor="ctr">
                <a:spAutoFit/>
              </a:bodyPr>
              <a:lstStyle/>
              <a:p>
                <a:pPr>
                  <a:defRPr sz="1200">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Navex Benchmark</c:v>
                </c:pt>
              </c:strCache>
            </c:strRef>
          </c:cat>
          <c:val>
            <c:numRef>
              <c:f>Sheet1!$E$2</c:f>
              <c:numCache>
                <c:formatCode>0%</c:formatCode>
                <c:ptCount val="1"/>
                <c:pt idx="0">
                  <c:v>0.71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8-4EC6-B141-85A6-A14767E289C8}"/>
            </c:ext>
          </c:extLst>
        </c:ser>
        <c:ser>
          <c:idx val="4"/>
          <c:order val="4"/>
          <c:tx>
            <c:strRef>
              <c:f>Sheet1!$F$1</c:f>
              <c:strCache>
                <c:ptCount val="1"/>
                <c:pt idx="0">
                  <c:v>75th</c:v>
                </c:pt>
              </c:strCache>
            </c:strRef>
          </c:tx>
          <c:invertIfNegative val="1"/>
          <c:dPt>
            <c:idx val="0"/>
            <c:invertIfNegative val="1"/>
            <c:bubble3D val="0"/>
            <c:spPr>
              <a:solidFill>
                <a:schemeClr val="accent6"/>
              </a:solidFill>
            </c:spPr>
            <c:extLst>
              <c:ext xmlns:c16="http://schemas.microsoft.com/office/drawing/2014/chart" uri="{C3380CC4-5D6E-409C-BE32-E72D297353CC}">
                <c16:uniqueId val="{0000000A-4EC6-B141-85A6-A14767E289C8}"/>
              </c:ext>
            </c:extLst>
          </c:dPt>
          <c:dLbls>
            <c:dLbl>
              <c:idx val="0"/>
              <c:layout>
                <c:manualLayout>
                  <c:x val="0.17825331573577682"/>
                  <c:y val="-0.2214193698362116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EC6-B141-85A6-A14767E289C8}"/>
                </c:ext>
              </c:extLst>
            </c:dLbl>
            <c:spPr>
              <a:solidFill>
                <a:schemeClr val="accent6"/>
              </a:solidFill>
              <a:ln>
                <a:noFill/>
              </a:ln>
              <a:effectLst/>
            </c:spPr>
            <c:txPr>
              <a:bodyPr wrap="square" lIns="38100" tIns="19050" rIns="38100" bIns="19050" anchor="ctr">
                <a:spAutoFit/>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Navex Benchmark</c:v>
                </c:pt>
              </c:strCache>
            </c:strRef>
          </c:cat>
          <c:val>
            <c:numRef>
              <c:f>Sheet1!$F$2</c:f>
              <c:numCache>
                <c:formatCode>0%</c:formatCode>
                <c:ptCount val="1"/>
                <c:pt idx="0">
                  <c:v>0.84</c:v>
                </c:pt>
              </c:numCache>
            </c:numRef>
          </c:val>
          <c:extLst>
            <c:ext xmlns:c16="http://schemas.microsoft.com/office/drawing/2014/chart" uri="{C3380CC4-5D6E-409C-BE32-E72D297353CC}">
              <c16:uniqueId val="{0000000B-4EC6-B141-85A6-A14767E289C8}"/>
            </c:ext>
          </c:extLst>
        </c:ser>
        <c:dLbls>
          <c:showLegendKey val="0"/>
          <c:showVal val="0"/>
          <c:showCatName val="0"/>
          <c:showSerName val="0"/>
          <c:showPercent val="0"/>
          <c:showBubbleSize val="0"/>
        </c:dLbls>
        <c:gapWidth val="31"/>
        <c:overlap val="100"/>
        <c:axId val="-2068027336"/>
        <c:axId val="-2113994440"/>
      </c:barChart>
      <c:barChart>
        <c:barDir val="bar"/>
        <c:grouping val="stacked"/>
        <c:varyColors val="1"/>
        <c:ser>
          <c:idx val="5"/>
          <c:order val="5"/>
          <c:tx>
            <c:strRef>
              <c:f>Sheet1!$G$1</c:f>
              <c:strCache>
                <c:ptCount val="1"/>
                <c:pt idx="0">
                  <c:v>Client</c:v>
                </c:pt>
              </c:strCache>
            </c:strRef>
          </c:tx>
          <c:spPr>
            <a:noFill/>
          </c:spPr>
          <c:invertIfNegative val="1"/>
          <c:dLbls>
            <c:spPr>
              <a:solidFill>
                <a:schemeClr val="accent1"/>
              </a:solidFill>
              <a:ln>
                <a:noFill/>
              </a:ln>
              <a:effectLst/>
            </c:spPr>
            <c:txPr>
              <a:bodyPr wrap="square" lIns="39600" tIns="18000" rIns="38100" bIns="19050" anchor="ctr">
                <a:spAutoFit/>
              </a:bodyPr>
              <a:lstStyle/>
              <a:p>
                <a:pPr>
                  <a:defRPr sz="1200">
                    <a:solidFill>
                      <a:schemeClr val="bg2"/>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c:f>
              <c:strCache>
                <c:ptCount val="1"/>
                <c:pt idx="0">
                  <c:v>Navex Benchmark</c:v>
                </c:pt>
              </c:strCache>
            </c:strRef>
          </c:cat>
          <c:val>
            <c:numRef>
              <c:f>Sheet1!$G$2</c:f>
              <c:numCache>
                <c:formatCode>0%</c:formatCode>
                <c:ptCount val="1"/>
                <c:pt idx="0">
                  <c:v>0.65</c:v>
                </c:pt>
              </c:numCache>
            </c:numRef>
          </c:val>
          <c:extLst>
            <c:ext xmlns:c16="http://schemas.microsoft.com/office/drawing/2014/chart" uri="{C3380CC4-5D6E-409C-BE32-E72D297353CC}">
              <c16:uniqueId val="{0000000C-4EC6-B141-85A6-A14767E289C8}"/>
            </c:ext>
          </c:extLst>
        </c:ser>
        <c:dLbls>
          <c:showLegendKey val="0"/>
          <c:showVal val="0"/>
          <c:showCatName val="0"/>
          <c:showSerName val="0"/>
          <c:showPercent val="0"/>
          <c:showBubbleSize val="0"/>
        </c:dLbls>
        <c:gapWidth val="32"/>
        <c:overlap val="100"/>
        <c:axId val="331795407"/>
        <c:axId val="1484769408"/>
      </c:barChart>
      <c:catAx>
        <c:axId val="-2068027336"/>
        <c:scaling>
          <c:orientation val="minMax"/>
        </c:scaling>
        <c:delete val="1"/>
        <c:axPos val="l"/>
        <c:numFmt formatCode="General" sourceLinked="0"/>
        <c:majorTickMark val="out"/>
        <c:minorTickMark val="none"/>
        <c:tickLblPos val="nextTo"/>
        <c:crossAx val="-2113994440"/>
        <c:crosses val="autoZero"/>
        <c:auto val="1"/>
        <c:lblAlgn val="ctr"/>
        <c:lblOffset val="100"/>
        <c:noMultiLvlLbl val="0"/>
      </c:catAx>
      <c:valAx>
        <c:axId val="-2113994440"/>
        <c:scaling>
          <c:orientation val="minMax"/>
          <c:max val="2"/>
        </c:scaling>
        <c:delete val="1"/>
        <c:axPos val="b"/>
        <c:majorGridlines>
          <c:spPr>
            <a:ln>
              <a:solidFill>
                <a:schemeClr val="bg2">
                  <a:lumMod val="95000"/>
                </a:schemeClr>
              </a:solidFill>
            </a:ln>
          </c:spPr>
        </c:majorGridlines>
        <c:numFmt formatCode="0%" sourceLinked="1"/>
        <c:majorTickMark val="out"/>
        <c:minorTickMark val="none"/>
        <c:tickLblPos val="nextTo"/>
        <c:crossAx val="-2068027336"/>
        <c:crosses val="autoZero"/>
        <c:crossBetween val="between"/>
      </c:valAx>
      <c:valAx>
        <c:axId val="1484769408"/>
        <c:scaling>
          <c:orientation val="minMax"/>
          <c:max val="0.85"/>
          <c:min val="0"/>
        </c:scaling>
        <c:delete val="1"/>
        <c:axPos val="t"/>
        <c:numFmt formatCode="0%" sourceLinked="1"/>
        <c:majorTickMark val="out"/>
        <c:minorTickMark val="none"/>
        <c:tickLblPos val="nextTo"/>
        <c:crossAx val="331795407"/>
        <c:crosses val="max"/>
        <c:crossBetween val="between"/>
      </c:valAx>
      <c:catAx>
        <c:axId val="331795407"/>
        <c:scaling>
          <c:orientation val="minMax"/>
        </c:scaling>
        <c:delete val="1"/>
        <c:axPos val="l"/>
        <c:numFmt formatCode="General" sourceLinked="1"/>
        <c:majorTickMark val="out"/>
        <c:minorTickMark val="none"/>
        <c:tickLblPos val="nextTo"/>
        <c:crossAx val="1484769408"/>
        <c:crosses val="autoZero"/>
        <c:auto val="1"/>
        <c:lblAlgn val="ctr"/>
        <c:lblOffset val="100"/>
        <c:noMultiLvlLbl val="0"/>
      </c:catAx>
    </c:plotArea>
    <c:plotVisOnly val="1"/>
    <c:dispBlanksAs val="gap"/>
    <c:showDLblsOverMax val="1"/>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1"/>
        <c:ser>
          <c:idx val="0"/>
          <c:order val="0"/>
          <c:tx>
            <c:strRef>
              <c:f>Sheet1!$B$1</c:f>
              <c:strCache>
                <c:ptCount val="1"/>
                <c:pt idx="0">
                  <c:v>10th</c:v>
                </c:pt>
              </c:strCache>
            </c:strRef>
          </c:tx>
          <c:spPr>
            <a:solidFill>
              <a:srgbClr val="054BC5"/>
            </a:solidFill>
          </c:spPr>
          <c:invertIfNegative val="1"/>
          <c:dLbls>
            <c:dLbl>
              <c:idx val="0"/>
              <c:layout>
                <c:manualLayout>
                  <c:x val="-3.2949225446581398E-3"/>
                  <c:y val="-0.17027714378317857"/>
                </c:manualLayout>
              </c:layout>
              <c:spPr>
                <a:solidFill>
                  <a:schemeClr val="accent6"/>
                </a:solidFill>
                <a:ln>
                  <a:noFill/>
                </a:ln>
                <a:effectLst/>
              </c:spPr>
              <c:txPr>
                <a:bodyPr wrap="square" lIns="38100" tIns="19050" rIns="38100" bIns="19050" anchor="ctr">
                  <a:spAutoFit/>
                </a:bodyPr>
                <a:lstStyle/>
                <a:p>
                  <a:pPr>
                    <a:defRPr sz="1200">
                      <a:solidFill>
                        <a:schemeClr val="bg2"/>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E2-CB4C-85C5-21E0E481B927}"/>
                </c:ext>
              </c:extLst>
            </c:dLbl>
            <c:spPr>
              <a:noFill/>
              <a:ln>
                <a:noFill/>
              </a:ln>
              <a:effectLst/>
            </c:spPr>
            <c:txPr>
              <a:bodyPr wrap="square" lIns="38100" tIns="19050" rIns="38100" bIns="19050" anchor="ctr">
                <a:spAutoFit/>
              </a:bodyPr>
              <a:lstStyle/>
              <a:p>
                <a:pPr>
                  <a:defRPr sz="1200">
                    <a:solidFill>
                      <a:schemeClr val="bg2"/>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Navex Benchmark</c:v>
                </c:pt>
              </c:strCache>
            </c:strRef>
          </c:cat>
          <c:val>
            <c:numRef>
              <c:f>Sheet1!$B$2</c:f>
              <c:numCache>
                <c:formatCode>0%</c:formatCode>
                <c:ptCount val="1"/>
                <c:pt idx="0">
                  <c:v>0.1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7AE2-CB4C-85C5-21E0E481B927}"/>
            </c:ext>
          </c:extLst>
        </c:ser>
        <c:ser>
          <c:idx val="1"/>
          <c:order val="1"/>
          <c:tx>
            <c:strRef>
              <c:f>Sheet1!$C$1</c:f>
              <c:strCache>
                <c:ptCount val="1"/>
                <c:pt idx="0">
                  <c:v>25th</c:v>
                </c:pt>
              </c:strCache>
            </c:strRef>
          </c:tx>
          <c:spPr>
            <a:solidFill>
              <a:srgbClr val="03C7DC"/>
            </a:solidFill>
          </c:spPr>
          <c:invertIfNegative val="1"/>
          <c:dLbls>
            <c:dLbl>
              <c:idx val="0"/>
              <c:layout>
                <c:manualLayout>
                  <c:x val="4.9890458604820012E-2"/>
                  <c:y val="-0.151287040895518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E2-CB4C-85C5-21E0E481B927}"/>
                </c:ext>
              </c:extLst>
            </c:dLbl>
            <c:spPr>
              <a:solidFill>
                <a:srgbClr val="03C7DC"/>
              </a:solidFill>
              <a:ln>
                <a:noFill/>
              </a:ln>
              <a:effectLst/>
            </c:spPr>
            <c:txPr>
              <a:bodyPr wrap="square" lIns="38100" tIns="19050" rIns="38100" bIns="19050" anchor="ctr">
                <a:spAutoFit/>
              </a:bodyPr>
              <a:lstStyle/>
              <a:p>
                <a:pPr>
                  <a:defRPr sz="120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Navex Benchmark</c:v>
                </c:pt>
              </c:strCache>
            </c:strRef>
          </c:cat>
          <c:val>
            <c:numRef>
              <c:f>Sheet1!$C$2</c:f>
              <c:numCache>
                <c:formatCode>0%</c:formatCode>
                <c:ptCount val="1"/>
                <c:pt idx="0">
                  <c:v>0.28999999999999998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7AE2-CB4C-85C5-21E0E481B927}"/>
            </c:ext>
          </c:extLst>
        </c:ser>
        <c:ser>
          <c:idx val="2"/>
          <c:order val="2"/>
          <c:tx>
            <c:strRef>
              <c:f>Sheet1!$D$1</c:f>
              <c:strCache>
                <c:ptCount val="1"/>
                <c:pt idx="0">
                  <c:v>Median</c:v>
                </c:pt>
              </c:strCache>
            </c:strRef>
          </c:tx>
          <c:spPr>
            <a:solidFill>
              <a:srgbClr val="000000"/>
            </a:solidFill>
            <a:ln>
              <a:solidFill>
                <a:schemeClr val="tx1"/>
              </a:solidFill>
            </a:ln>
          </c:spPr>
          <c:invertIfNegative val="1"/>
          <c:dLbls>
            <c:dLbl>
              <c:idx val="0"/>
              <c:layout>
                <c:manualLayout>
                  <c:x val="1.1806627719603885E-3"/>
                  <c:y val="-0.26394225275591188"/>
                </c:manualLayout>
              </c:layout>
              <c:tx>
                <c:rich>
                  <a:bodyPr wrap="square" lIns="38100" tIns="19050" rIns="38100" bIns="19050" anchor="ctr">
                    <a:spAutoFit/>
                  </a:bodyPr>
                  <a:lstStyle/>
                  <a:p>
                    <a:pPr>
                      <a:defRPr sz="1400">
                        <a:solidFill>
                          <a:schemeClr val="bg2"/>
                        </a:solidFill>
                      </a:defRPr>
                    </a:pPr>
                    <a:r>
                      <a:rPr lang="en-US" sz="1200" dirty="0"/>
                      <a:t>46%</a:t>
                    </a:r>
                  </a:p>
                </c:rich>
              </c:tx>
              <c:numFmt formatCode="General" sourceLinked="0"/>
              <c:spPr>
                <a:solidFill>
                  <a:schemeClr val="tx1"/>
                </a:solid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AE2-CB4C-85C5-21E0E481B927}"/>
                </c:ext>
              </c:extLst>
            </c:dLbl>
            <c:numFmt formatCode="General" sourceLinked="0"/>
            <c:spPr>
              <a:solidFill>
                <a:schemeClr val="tx1"/>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Navex Benchmark</c:v>
                </c:pt>
              </c:strCache>
            </c:strRef>
          </c:cat>
          <c:val>
            <c:numRef>
              <c:f>Sheet1!$D$2</c:f>
              <c:numCache>
                <c:formatCode>0.00%</c:formatCode>
                <c:ptCount val="1"/>
                <c:pt idx="0">
                  <c:v>2.5000000000000001E-3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tx1"/>
                    </a:solidFill>
                  </a:ln>
                </c14:spPr>
              </c14:invertSolidFillFmt>
            </c:ext>
            <c:ext xmlns:c16="http://schemas.microsoft.com/office/drawing/2014/chart" uri="{C3380CC4-5D6E-409C-BE32-E72D297353CC}">
              <c16:uniqueId val="{00000005-7AE2-CB4C-85C5-21E0E481B927}"/>
            </c:ext>
          </c:extLst>
        </c:ser>
        <c:ser>
          <c:idx val="3"/>
          <c:order val="3"/>
          <c:tx>
            <c:strRef>
              <c:f>Sheet1!$E$1</c:f>
              <c:strCache>
                <c:ptCount val="1"/>
                <c:pt idx="0">
                  <c:v>50th</c:v>
                </c:pt>
              </c:strCache>
            </c:strRef>
          </c:tx>
          <c:spPr>
            <a:solidFill>
              <a:srgbClr val="03C7DC"/>
            </a:solidFill>
          </c:spPr>
          <c:invertIfNegative val="1"/>
          <c:dPt>
            <c:idx val="0"/>
            <c:invertIfNegative val="1"/>
            <c:bubble3D val="0"/>
            <c:extLst>
              <c:ext xmlns:c16="http://schemas.microsoft.com/office/drawing/2014/chart" uri="{C3380CC4-5D6E-409C-BE32-E72D297353CC}">
                <c16:uniqueId val="{00000007-7AE2-CB4C-85C5-21E0E481B927}"/>
              </c:ext>
            </c:extLst>
          </c:dPt>
          <c:dLbls>
            <c:dLbl>
              <c:idx val="0"/>
              <c:layout>
                <c:manualLayout>
                  <c:x val="0.13603468073359748"/>
                  <c:y val="-0.1566818358104786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E2-CB4C-85C5-21E0E481B927}"/>
                </c:ext>
              </c:extLst>
            </c:dLbl>
            <c:spPr>
              <a:solidFill>
                <a:srgbClr val="03C7DC"/>
              </a:solidFill>
              <a:ln>
                <a:noFill/>
              </a:ln>
              <a:effectLst/>
            </c:spPr>
            <c:txPr>
              <a:bodyPr wrap="square" lIns="38100" tIns="19050" rIns="38100" bIns="19050" anchor="ctr">
                <a:spAutoFit/>
              </a:bodyPr>
              <a:lstStyle/>
              <a:p>
                <a:pPr>
                  <a:defRPr sz="1200">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Navex Benchmark</c:v>
                </c:pt>
              </c:strCache>
            </c:strRef>
          </c:cat>
          <c:val>
            <c:numRef>
              <c:f>Sheet1!$E$2</c:f>
              <c:numCache>
                <c:formatCode>0%</c:formatCode>
                <c:ptCount val="1"/>
                <c:pt idx="0">
                  <c:v>0.64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8-7AE2-CB4C-85C5-21E0E481B927}"/>
            </c:ext>
          </c:extLst>
        </c:ser>
        <c:ser>
          <c:idx val="4"/>
          <c:order val="4"/>
          <c:tx>
            <c:strRef>
              <c:f>Sheet1!$F$1</c:f>
              <c:strCache>
                <c:ptCount val="1"/>
                <c:pt idx="0">
                  <c:v>75th</c:v>
                </c:pt>
              </c:strCache>
            </c:strRef>
          </c:tx>
          <c:invertIfNegative val="1"/>
          <c:dPt>
            <c:idx val="0"/>
            <c:invertIfNegative val="1"/>
            <c:bubble3D val="0"/>
            <c:spPr>
              <a:solidFill>
                <a:schemeClr val="accent6"/>
              </a:solidFill>
            </c:spPr>
            <c:extLst>
              <c:ext xmlns:c16="http://schemas.microsoft.com/office/drawing/2014/chart" uri="{C3380CC4-5D6E-409C-BE32-E72D297353CC}">
                <c16:uniqueId val="{0000000A-7AE2-CB4C-85C5-21E0E481B927}"/>
              </c:ext>
            </c:extLst>
          </c:dPt>
          <c:dLbls>
            <c:dLbl>
              <c:idx val="0"/>
              <c:layout>
                <c:manualLayout>
                  <c:x val="0.18851563507878105"/>
                  <c:y val="-0.1813230673995238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AE2-CB4C-85C5-21E0E481B927}"/>
                </c:ext>
              </c:extLst>
            </c:dLbl>
            <c:spPr>
              <a:solidFill>
                <a:schemeClr val="accent6"/>
              </a:solidFill>
              <a:ln>
                <a:noFill/>
              </a:ln>
              <a:effectLst/>
            </c:spPr>
            <c:txPr>
              <a:bodyPr wrap="square" lIns="38100" tIns="19050" rIns="38100" bIns="19050" anchor="ctr">
                <a:spAutoFit/>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Navex Benchmark</c:v>
                </c:pt>
              </c:strCache>
            </c:strRef>
          </c:cat>
          <c:val>
            <c:numRef>
              <c:f>Sheet1!$F$2</c:f>
              <c:numCache>
                <c:formatCode>0%</c:formatCode>
                <c:ptCount val="1"/>
                <c:pt idx="0">
                  <c:v>0.86</c:v>
                </c:pt>
              </c:numCache>
            </c:numRef>
          </c:val>
          <c:extLst>
            <c:ext xmlns:c16="http://schemas.microsoft.com/office/drawing/2014/chart" uri="{C3380CC4-5D6E-409C-BE32-E72D297353CC}">
              <c16:uniqueId val="{0000000B-7AE2-CB4C-85C5-21E0E481B927}"/>
            </c:ext>
          </c:extLst>
        </c:ser>
        <c:dLbls>
          <c:showLegendKey val="0"/>
          <c:showVal val="0"/>
          <c:showCatName val="0"/>
          <c:showSerName val="0"/>
          <c:showPercent val="0"/>
          <c:showBubbleSize val="0"/>
        </c:dLbls>
        <c:gapWidth val="31"/>
        <c:overlap val="100"/>
        <c:axId val="-2068027336"/>
        <c:axId val="-2113994440"/>
      </c:barChart>
      <c:barChart>
        <c:barDir val="bar"/>
        <c:grouping val="stacked"/>
        <c:varyColors val="1"/>
        <c:ser>
          <c:idx val="5"/>
          <c:order val="5"/>
          <c:tx>
            <c:strRef>
              <c:f>Sheet1!$G$1</c:f>
              <c:strCache>
                <c:ptCount val="1"/>
                <c:pt idx="0">
                  <c:v>Client</c:v>
                </c:pt>
              </c:strCache>
            </c:strRef>
          </c:tx>
          <c:spPr>
            <a:noFill/>
          </c:spPr>
          <c:invertIfNegative val="1"/>
          <c:dLbls>
            <c:spPr>
              <a:solidFill>
                <a:schemeClr val="accent1"/>
              </a:solidFill>
              <a:ln>
                <a:noFill/>
              </a:ln>
              <a:effectLst/>
            </c:spPr>
            <c:txPr>
              <a:bodyPr wrap="square" lIns="36000" tIns="36000" rIns="38100" bIns="19050" anchor="ctr">
                <a:spAutoFit/>
              </a:bodyPr>
              <a:lstStyle/>
              <a:p>
                <a:pPr>
                  <a:defRPr sz="1200">
                    <a:solidFill>
                      <a:schemeClr val="bg2"/>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c:f>
              <c:strCache>
                <c:ptCount val="1"/>
                <c:pt idx="0">
                  <c:v>Navex Benchmark</c:v>
                </c:pt>
              </c:strCache>
            </c:strRef>
          </c:cat>
          <c:val>
            <c:numRef>
              <c:f>Sheet1!$G$2</c:f>
              <c:numCache>
                <c:formatCode>0%</c:formatCode>
                <c:ptCount val="1"/>
                <c:pt idx="0">
                  <c:v>0.25</c:v>
                </c:pt>
              </c:numCache>
            </c:numRef>
          </c:val>
          <c:extLst>
            <c:ext xmlns:c16="http://schemas.microsoft.com/office/drawing/2014/chart" uri="{C3380CC4-5D6E-409C-BE32-E72D297353CC}">
              <c16:uniqueId val="{0000000C-7AE2-CB4C-85C5-21E0E481B927}"/>
            </c:ext>
          </c:extLst>
        </c:ser>
        <c:dLbls>
          <c:showLegendKey val="0"/>
          <c:showVal val="0"/>
          <c:showCatName val="0"/>
          <c:showSerName val="0"/>
          <c:showPercent val="0"/>
          <c:showBubbleSize val="0"/>
        </c:dLbls>
        <c:gapWidth val="32"/>
        <c:overlap val="100"/>
        <c:axId val="331795407"/>
        <c:axId val="1484769408"/>
      </c:barChart>
      <c:catAx>
        <c:axId val="-2068027336"/>
        <c:scaling>
          <c:orientation val="minMax"/>
        </c:scaling>
        <c:delete val="1"/>
        <c:axPos val="l"/>
        <c:numFmt formatCode="General" sourceLinked="0"/>
        <c:majorTickMark val="out"/>
        <c:minorTickMark val="none"/>
        <c:tickLblPos val="nextTo"/>
        <c:crossAx val="-2113994440"/>
        <c:crosses val="autoZero"/>
        <c:auto val="1"/>
        <c:lblAlgn val="ctr"/>
        <c:lblOffset val="100"/>
        <c:noMultiLvlLbl val="0"/>
      </c:catAx>
      <c:valAx>
        <c:axId val="-2113994440"/>
        <c:scaling>
          <c:orientation val="minMax"/>
          <c:max val="1.9"/>
          <c:min val="0"/>
        </c:scaling>
        <c:delete val="0"/>
        <c:axPos val="b"/>
        <c:majorGridlines>
          <c:spPr>
            <a:ln>
              <a:solidFill>
                <a:schemeClr val="bg2">
                  <a:lumMod val="95000"/>
                </a:schemeClr>
              </a:solidFill>
            </a:ln>
          </c:spPr>
        </c:majorGridlines>
        <c:numFmt formatCode="0%" sourceLinked="1"/>
        <c:majorTickMark val="out"/>
        <c:minorTickMark val="none"/>
        <c:tickLblPos val="nextTo"/>
        <c:spPr>
          <a:noFill/>
          <a:ln>
            <a:noFill/>
          </a:ln>
        </c:spPr>
        <c:txPr>
          <a:bodyPr/>
          <a:lstStyle/>
          <a:p>
            <a:pPr>
              <a:defRPr>
                <a:noFill/>
              </a:defRPr>
            </a:pPr>
            <a:endParaRPr lang="en-US"/>
          </a:p>
        </c:txPr>
        <c:crossAx val="-2068027336"/>
        <c:crosses val="autoZero"/>
        <c:crossBetween val="between"/>
      </c:valAx>
      <c:valAx>
        <c:axId val="1484769408"/>
        <c:scaling>
          <c:orientation val="minMax"/>
          <c:max val="1.9"/>
        </c:scaling>
        <c:delete val="0"/>
        <c:axPos val="t"/>
        <c:numFmt formatCode="0%" sourceLinked="1"/>
        <c:majorTickMark val="out"/>
        <c:minorTickMark val="none"/>
        <c:tickLblPos val="nextTo"/>
        <c:spPr>
          <a:noFill/>
          <a:ln>
            <a:noFill/>
          </a:ln>
        </c:spPr>
        <c:txPr>
          <a:bodyPr/>
          <a:lstStyle/>
          <a:p>
            <a:pPr>
              <a:defRPr>
                <a:noFill/>
              </a:defRPr>
            </a:pPr>
            <a:endParaRPr lang="en-US"/>
          </a:p>
        </c:txPr>
        <c:crossAx val="331795407"/>
        <c:crosses val="max"/>
        <c:crossBetween val="between"/>
      </c:valAx>
      <c:catAx>
        <c:axId val="331795407"/>
        <c:scaling>
          <c:orientation val="minMax"/>
        </c:scaling>
        <c:delete val="1"/>
        <c:axPos val="l"/>
        <c:numFmt formatCode="General" sourceLinked="1"/>
        <c:majorTickMark val="out"/>
        <c:minorTickMark val="none"/>
        <c:tickLblPos val="nextTo"/>
        <c:crossAx val="1484769408"/>
        <c:crosses val="autoZero"/>
        <c:auto val="1"/>
        <c:lblAlgn val="ctr"/>
        <c:lblOffset val="100"/>
        <c:noMultiLvlLbl val="0"/>
      </c:catAx>
    </c:plotArea>
    <c:plotVisOnly val="1"/>
    <c:dispBlanksAs val="gap"/>
    <c:showDLblsOverMax val="1"/>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1"/>
        <c:ser>
          <c:idx val="0"/>
          <c:order val="0"/>
          <c:tx>
            <c:strRef>
              <c:f>Sheet1!$B$1</c:f>
              <c:strCache>
                <c:ptCount val="1"/>
                <c:pt idx="0">
                  <c:v>10th</c:v>
                </c:pt>
              </c:strCache>
            </c:strRef>
          </c:tx>
          <c:spPr>
            <a:solidFill>
              <a:srgbClr val="054BC5"/>
            </a:solidFill>
          </c:spPr>
          <c:invertIfNegative val="1"/>
          <c:dLbls>
            <c:dLbl>
              <c:idx val="0"/>
              <c:layout>
                <c:manualLayout>
                  <c:x val="-1.3779884128239318E-2"/>
                  <c:y val="-0.16329487853073418"/>
                </c:manualLayout>
              </c:layout>
              <c:spPr>
                <a:solidFill>
                  <a:schemeClr val="accent6"/>
                </a:solidFill>
                <a:ln>
                  <a:noFill/>
                </a:ln>
                <a:effectLst/>
              </c:spPr>
              <c:txPr>
                <a:bodyPr wrap="square" lIns="38100" tIns="19050" rIns="38100" bIns="19050" anchor="ctr">
                  <a:spAutoFit/>
                </a:bodyPr>
                <a:lstStyle/>
                <a:p>
                  <a:pPr>
                    <a:defRPr sz="1200">
                      <a:solidFill>
                        <a:schemeClr val="bg2"/>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A6-1544-827F-5F966BA3C8E6}"/>
                </c:ext>
              </c:extLst>
            </c:dLbl>
            <c:spPr>
              <a:noFill/>
              <a:ln>
                <a:noFill/>
              </a:ln>
              <a:effectLst/>
            </c:spPr>
            <c:txPr>
              <a:bodyPr wrap="square" lIns="38100" tIns="19050" rIns="38100" bIns="19050" anchor="ctr">
                <a:spAutoFit/>
              </a:bodyPr>
              <a:lstStyle/>
              <a:p>
                <a:pPr>
                  <a:defRPr sz="1200">
                    <a:solidFill>
                      <a:schemeClr val="bg2"/>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Navex Benchmark</c:v>
                </c:pt>
              </c:strCache>
            </c:strRef>
          </c:cat>
          <c:val>
            <c:numRef>
              <c:f>Sheet1!$B$2</c:f>
              <c:numCache>
                <c:formatCode>General</c:formatCode>
                <c:ptCount val="1"/>
                <c:pt idx="0">
                  <c:v>6</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8BA6-1544-827F-5F966BA3C8E6}"/>
            </c:ext>
          </c:extLst>
        </c:ser>
        <c:ser>
          <c:idx val="1"/>
          <c:order val="1"/>
          <c:tx>
            <c:strRef>
              <c:f>Sheet1!$C$1</c:f>
              <c:strCache>
                <c:ptCount val="1"/>
                <c:pt idx="0">
                  <c:v>25th</c:v>
                </c:pt>
              </c:strCache>
            </c:strRef>
          </c:tx>
          <c:spPr>
            <a:solidFill>
              <a:srgbClr val="03C7DC"/>
            </a:solidFill>
          </c:spPr>
          <c:invertIfNegative val="1"/>
          <c:dLbls>
            <c:dLbl>
              <c:idx val="0"/>
              <c:layout>
                <c:manualLayout>
                  <c:x val="-2.900570342600358E-2"/>
                  <c:y val="-0.1550942996157127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A6-1544-827F-5F966BA3C8E6}"/>
                </c:ext>
              </c:extLst>
            </c:dLbl>
            <c:spPr>
              <a:solidFill>
                <a:srgbClr val="03C7DC"/>
              </a:solidFill>
              <a:ln>
                <a:noFill/>
              </a:ln>
              <a:effectLst/>
            </c:spPr>
            <c:txPr>
              <a:bodyPr wrap="square" lIns="38100" tIns="19050" rIns="38100" bIns="19050" anchor="ctr">
                <a:spAutoFit/>
              </a:bodyPr>
              <a:lstStyle/>
              <a:p>
                <a:pPr>
                  <a:defRPr sz="120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Navex Benchmark</c:v>
                </c:pt>
              </c:strCache>
            </c:strRef>
          </c:cat>
          <c:val>
            <c:numRef>
              <c:f>Sheet1!$C$2</c:f>
              <c:numCache>
                <c:formatCode>General</c:formatCode>
                <c:ptCount val="1"/>
                <c:pt idx="0">
                  <c:v>11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8BA6-1544-827F-5F966BA3C8E6}"/>
            </c:ext>
          </c:extLst>
        </c:ser>
        <c:ser>
          <c:idx val="2"/>
          <c:order val="2"/>
          <c:tx>
            <c:strRef>
              <c:f>Sheet1!$D$1</c:f>
              <c:strCache>
                <c:ptCount val="1"/>
                <c:pt idx="0">
                  <c:v>Median</c:v>
                </c:pt>
              </c:strCache>
            </c:strRef>
          </c:tx>
          <c:spPr>
            <a:solidFill>
              <a:srgbClr val="000000"/>
            </a:solidFill>
            <a:ln>
              <a:solidFill>
                <a:schemeClr val="tx1"/>
              </a:solidFill>
            </a:ln>
          </c:spPr>
          <c:invertIfNegative val="1"/>
          <c:dLbls>
            <c:dLbl>
              <c:idx val="0"/>
              <c:layout>
                <c:manualLayout>
                  <c:x val="-2.084400704931301E-17"/>
                  <c:y val="-0.26778785988142029"/>
                </c:manualLayout>
              </c:layout>
              <c:tx>
                <c:rich>
                  <a:bodyPr wrap="square" lIns="38100" tIns="19050" rIns="38100" bIns="19050" anchor="ctr">
                    <a:spAutoFit/>
                  </a:bodyPr>
                  <a:lstStyle/>
                  <a:p>
                    <a:pPr>
                      <a:defRPr sz="1400">
                        <a:solidFill>
                          <a:schemeClr val="bg2"/>
                        </a:solidFill>
                      </a:defRPr>
                    </a:pPr>
                    <a:r>
                      <a:rPr lang="en-US" sz="1200" dirty="0"/>
                      <a:t>21</a:t>
                    </a:r>
                  </a:p>
                </c:rich>
              </c:tx>
              <c:numFmt formatCode="General" sourceLinked="0"/>
              <c:spPr>
                <a:solidFill>
                  <a:schemeClr val="tx1"/>
                </a:solid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BA6-1544-827F-5F966BA3C8E6}"/>
                </c:ext>
              </c:extLst>
            </c:dLbl>
            <c:numFmt formatCode="General" sourceLinked="0"/>
            <c:spPr>
              <a:solidFill>
                <a:schemeClr val="tx1"/>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Navex Benchmark</c:v>
                </c:pt>
              </c:strCache>
            </c:strRef>
          </c:cat>
          <c:val>
            <c:numRef>
              <c:f>Sheet1!$D$2</c:f>
              <c:numCache>
                <c:formatCode>General</c:formatCode>
                <c:ptCount val="1"/>
                <c:pt idx="0">
                  <c:v>0.2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tx1"/>
                    </a:solidFill>
                  </a:ln>
                </c14:spPr>
              </c14:invertSolidFillFmt>
            </c:ext>
            <c:ext xmlns:c16="http://schemas.microsoft.com/office/drawing/2014/chart" uri="{C3380CC4-5D6E-409C-BE32-E72D297353CC}">
              <c16:uniqueId val="{00000005-8BA6-1544-827F-5F966BA3C8E6}"/>
            </c:ext>
          </c:extLst>
        </c:ser>
        <c:ser>
          <c:idx val="3"/>
          <c:order val="3"/>
          <c:tx>
            <c:strRef>
              <c:f>Sheet1!$E$1</c:f>
              <c:strCache>
                <c:ptCount val="1"/>
                <c:pt idx="0">
                  <c:v>50th</c:v>
                </c:pt>
              </c:strCache>
            </c:strRef>
          </c:tx>
          <c:spPr>
            <a:solidFill>
              <a:srgbClr val="03C7DC"/>
            </a:solidFill>
          </c:spPr>
          <c:invertIfNegative val="1"/>
          <c:dPt>
            <c:idx val="0"/>
            <c:invertIfNegative val="1"/>
            <c:bubble3D val="0"/>
            <c:extLst>
              <c:ext xmlns:c16="http://schemas.microsoft.com/office/drawing/2014/chart" uri="{C3380CC4-5D6E-409C-BE32-E72D297353CC}">
                <c16:uniqueId val="{00000007-8BA6-1544-827F-5F966BA3C8E6}"/>
              </c:ext>
            </c:extLst>
          </c:dPt>
          <c:dLbls>
            <c:dLbl>
              <c:idx val="0"/>
              <c:layout>
                <c:manualLayout>
                  <c:x val="0.19429700764145794"/>
                  <c:y val="-0.1583264903892986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A6-1544-827F-5F966BA3C8E6}"/>
                </c:ext>
              </c:extLst>
            </c:dLbl>
            <c:spPr>
              <a:solidFill>
                <a:srgbClr val="03C7DC"/>
              </a:solidFill>
              <a:ln>
                <a:noFill/>
              </a:ln>
              <a:effectLst/>
            </c:spPr>
            <c:txPr>
              <a:bodyPr wrap="square" lIns="38100" tIns="19050" rIns="38100" bIns="19050" anchor="ctr">
                <a:spAutoFit/>
              </a:bodyPr>
              <a:lstStyle/>
              <a:p>
                <a:pPr>
                  <a:defRPr sz="1200">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Navex Benchmark</c:v>
                </c:pt>
              </c:strCache>
            </c:strRef>
          </c:cat>
          <c:val>
            <c:numRef>
              <c:f>Sheet1!$E$2</c:f>
              <c:numCache>
                <c:formatCode>General</c:formatCode>
                <c:ptCount val="1"/>
                <c:pt idx="0">
                  <c:v>54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8-8BA6-1544-827F-5F966BA3C8E6}"/>
            </c:ext>
          </c:extLst>
        </c:ser>
        <c:ser>
          <c:idx val="4"/>
          <c:order val="4"/>
          <c:tx>
            <c:strRef>
              <c:f>Sheet1!$F$1</c:f>
              <c:strCache>
                <c:ptCount val="1"/>
                <c:pt idx="0">
                  <c:v>75th</c:v>
                </c:pt>
              </c:strCache>
            </c:strRef>
          </c:tx>
          <c:invertIfNegative val="1"/>
          <c:dPt>
            <c:idx val="0"/>
            <c:invertIfNegative val="1"/>
            <c:bubble3D val="0"/>
            <c:spPr>
              <a:solidFill>
                <a:schemeClr val="accent6"/>
              </a:solidFill>
            </c:spPr>
            <c:extLst>
              <c:ext xmlns:c16="http://schemas.microsoft.com/office/drawing/2014/chart" uri="{C3380CC4-5D6E-409C-BE32-E72D297353CC}">
                <c16:uniqueId val="{0000000A-8BA6-1544-827F-5F966BA3C8E6}"/>
              </c:ext>
            </c:extLst>
          </c:dPt>
          <c:dLbls>
            <c:dLbl>
              <c:idx val="0"/>
              <c:layout>
                <c:manualLayout>
                  <c:x val="-3.44205747946894E-2"/>
                  <c:y val="-0.1881368192379118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BA6-1544-827F-5F966BA3C8E6}"/>
                </c:ext>
              </c:extLst>
            </c:dLbl>
            <c:spPr>
              <a:solidFill>
                <a:schemeClr val="accent6"/>
              </a:solidFill>
              <a:ln>
                <a:noFill/>
              </a:ln>
              <a:effectLst/>
            </c:spPr>
            <c:txPr>
              <a:bodyPr wrap="square" lIns="38100" tIns="19050" rIns="38100" bIns="19050" anchor="ctr">
                <a:spAutoFit/>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Navex Benchmark</c:v>
                </c:pt>
              </c:strCache>
            </c:strRef>
          </c:cat>
          <c:val>
            <c:numRef>
              <c:f>Sheet1!$F$2</c:f>
              <c:numCache>
                <c:formatCode>General</c:formatCode>
                <c:ptCount val="1"/>
                <c:pt idx="0">
                  <c:v>120</c:v>
                </c:pt>
              </c:numCache>
            </c:numRef>
          </c:val>
          <c:extLst>
            <c:ext xmlns:c16="http://schemas.microsoft.com/office/drawing/2014/chart" uri="{C3380CC4-5D6E-409C-BE32-E72D297353CC}">
              <c16:uniqueId val="{0000000B-8BA6-1544-827F-5F966BA3C8E6}"/>
            </c:ext>
          </c:extLst>
        </c:ser>
        <c:dLbls>
          <c:showLegendKey val="0"/>
          <c:showVal val="0"/>
          <c:showCatName val="0"/>
          <c:showSerName val="0"/>
          <c:showPercent val="0"/>
          <c:showBubbleSize val="0"/>
        </c:dLbls>
        <c:gapWidth val="32"/>
        <c:overlap val="100"/>
        <c:axId val="-2068027336"/>
        <c:axId val="-2113994440"/>
      </c:barChart>
      <c:barChart>
        <c:barDir val="bar"/>
        <c:grouping val="stacked"/>
        <c:varyColors val="1"/>
        <c:ser>
          <c:idx val="5"/>
          <c:order val="5"/>
          <c:tx>
            <c:strRef>
              <c:f>Sheet1!$G$1</c:f>
              <c:strCache>
                <c:ptCount val="1"/>
                <c:pt idx="0">
                  <c:v>Client</c:v>
                </c:pt>
              </c:strCache>
            </c:strRef>
          </c:tx>
          <c:spPr>
            <a:noFill/>
          </c:spPr>
          <c:invertIfNegative val="1"/>
          <c:dLbls>
            <c:spPr>
              <a:solidFill>
                <a:schemeClr val="accent1"/>
              </a:solidFill>
              <a:ln>
                <a:noFill/>
              </a:ln>
              <a:effectLst/>
            </c:spPr>
            <c:txPr>
              <a:bodyPr wrap="square" lIns="36000" tIns="36000" rIns="38100" bIns="19050" anchor="ctr">
                <a:spAutoFit/>
              </a:bodyPr>
              <a:lstStyle/>
              <a:p>
                <a:pPr>
                  <a:defRPr sz="1200">
                    <a:solidFill>
                      <a:schemeClr val="bg2"/>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c:f>
              <c:strCache>
                <c:ptCount val="1"/>
                <c:pt idx="0">
                  <c:v>Navex Benchmark</c:v>
                </c:pt>
              </c:strCache>
            </c:strRef>
          </c:cat>
          <c:val>
            <c:numRef>
              <c:f>Sheet1!$G$2</c:f>
              <c:numCache>
                <c:formatCode>General</c:formatCode>
                <c:ptCount val="1"/>
                <c:pt idx="0">
                  <c:v>50</c:v>
                </c:pt>
              </c:numCache>
            </c:numRef>
          </c:val>
          <c:extLst>
            <c:ext xmlns:c16="http://schemas.microsoft.com/office/drawing/2014/chart" uri="{C3380CC4-5D6E-409C-BE32-E72D297353CC}">
              <c16:uniqueId val="{0000000C-8BA6-1544-827F-5F966BA3C8E6}"/>
            </c:ext>
          </c:extLst>
        </c:ser>
        <c:dLbls>
          <c:showLegendKey val="0"/>
          <c:showVal val="0"/>
          <c:showCatName val="0"/>
          <c:showSerName val="0"/>
          <c:showPercent val="0"/>
          <c:showBubbleSize val="0"/>
        </c:dLbls>
        <c:gapWidth val="32"/>
        <c:overlap val="100"/>
        <c:axId val="578458240"/>
        <c:axId val="577862320"/>
      </c:barChart>
      <c:catAx>
        <c:axId val="-2068027336"/>
        <c:scaling>
          <c:orientation val="minMax"/>
        </c:scaling>
        <c:delete val="1"/>
        <c:axPos val="l"/>
        <c:numFmt formatCode="General" sourceLinked="0"/>
        <c:majorTickMark val="out"/>
        <c:minorTickMark val="none"/>
        <c:tickLblPos val="nextTo"/>
        <c:crossAx val="-2113994440"/>
        <c:crosses val="autoZero"/>
        <c:auto val="1"/>
        <c:lblAlgn val="ctr"/>
        <c:lblOffset val="100"/>
        <c:noMultiLvlLbl val="0"/>
      </c:catAx>
      <c:valAx>
        <c:axId val="-2113994440"/>
        <c:scaling>
          <c:orientation val="minMax"/>
          <c:max val="120"/>
          <c:min val="0"/>
        </c:scaling>
        <c:delete val="0"/>
        <c:axPos val="b"/>
        <c:majorGridlines>
          <c:spPr>
            <a:ln>
              <a:solidFill>
                <a:schemeClr val="bg2">
                  <a:lumMod val="95000"/>
                </a:schemeClr>
              </a:solidFill>
            </a:ln>
          </c:spPr>
        </c:majorGridlines>
        <c:numFmt formatCode="General" sourceLinked="1"/>
        <c:majorTickMark val="out"/>
        <c:minorTickMark val="none"/>
        <c:tickLblPos val="nextTo"/>
        <c:spPr>
          <a:noFill/>
          <a:ln>
            <a:noFill/>
          </a:ln>
        </c:spPr>
        <c:txPr>
          <a:bodyPr/>
          <a:lstStyle/>
          <a:p>
            <a:pPr>
              <a:defRPr>
                <a:noFill/>
              </a:defRPr>
            </a:pPr>
            <a:endParaRPr lang="en-US"/>
          </a:p>
        </c:txPr>
        <c:crossAx val="-2068027336"/>
        <c:crosses val="autoZero"/>
        <c:crossBetween val="between"/>
      </c:valAx>
      <c:valAx>
        <c:axId val="577862320"/>
        <c:scaling>
          <c:orientation val="minMax"/>
          <c:max val="120"/>
        </c:scaling>
        <c:delete val="0"/>
        <c:axPos val="t"/>
        <c:numFmt formatCode="General" sourceLinked="1"/>
        <c:majorTickMark val="out"/>
        <c:minorTickMark val="none"/>
        <c:tickLblPos val="nextTo"/>
        <c:spPr>
          <a:noFill/>
          <a:ln>
            <a:noFill/>
          </a:ln>
        </c:spPr>
        <c:txPr>
          <a:bodyPr/>
          <a:lstStyle/>
          <a:p>
            <a:pPr>
              <a:defRPr>
                <a:noFill/>
              </a:defRPr>
            </a:pPr>
            <a:endParaRPr lang="en-US"/>
          </a:p>
        </c:txPr>
        <c:crossAx val="578458240"/>
        <c:crosses val="max"/>
        <c:crossBetween val="between"/>
      </c:valAx>
      <c:catAx>
        <c:axId val="578458240"/>
        <c:scaling>
          <c:orientation val="minMax"/>
        </c:scaling>
        <c:delete val="1"/>
        <c:axPos val="l"/>
        <c:numFmt formatCode="General" sourceLinked="1"/>
        <c:majorTickMark val="out"/>
        <c:minorTickMark val="none"/>
        <c:tickLblPos val="nextTo"/>
        <c:crossAx val="577862320"/>
        <c:crosses val="autoZero"/>
        <c:auto val="1"/>
        <c:lblAlgn val="ctr"/>
        <c:lblOffset val="100"/>
        <c:noMultiLvlLbl val="0"/>
      </c:catAx>
    </c:plotArea>
    <c:plotVisOnly val="1"/>
    <c:dispBlanksAs val="gap"/>
    <c:showDLblsOverMax val="1"/>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GB">
                <a:solidFill>
                  <a:schemeClr val="bg1"/>
                </a:solidFill>
              </a:rPr>
              <a:t>Reports per 100 Employees (NAVEX 2024 vs Client)</a:t>
            </a:r>
          </a:p>
        </c:rich>
      </c:tx>
      <c:overlay val="0"/>
    </c:title>
    <c:autoTitleDeleted val="0"/>
    <c:plotArea>
      <c:layout>
        <c:manualLayout>
          <c:layoutTarget val="inner"/>
          <c:xMode val="edge"/>
          <c:yMode val="edge"/>
          <c:x val="8.1879807930901702E-2"/>
          <c:y val="0.31551996212266675"/>
          <c:w val="0.86294863226853846"/>
          <c:h val="0.53984485655278425"/>
        </c:manualLayout>
      </c:layout>
      <c:barChart>
        <c:barDir val="bar"/>
        <c:grouping val="percentStacked"/>
        <c:varyColors val="1"/>
        <c:ser>
          <c:idx val="0"/>
          <c:order val="0"/>
          <c:tx>
            <c:strRef>
              <c:f>Sheet1!$B$1</c:f>
              <c:strCache>
                <c:ptCount val="1"/>
                <c:pt idx="0">
                  <c:v>Accounting, Auditing &amp; Financial Reporting </c:v>
                </c:pt>
              </c:strCache>
            </c:strRef>
          </c:tx>
          <c:spPr>
            <a:solidFill>
              <a:srgbClr val="054BC5"/>
            </a:solidFill>
            <a:ln>
              <a:solidFill>
                <a:schemeClr val="bg1"/>
              </a:solidFill>
            </a:ln>
          </c:spPr>
          <c:invertIfNegative val="1"/>
          <c:dLbls>
            <c:spPr>
              <a:solidFill>
                <a:schemeClr val="accent6"/>
              </a:solidFill>
              <a:ln>
                <a:noFill/>
              </a:ln>
              <a:effectLst/>
            </c:spPr>
            <c:txPr>
              <a:bodyPr wrap="square" lIns="38100" tIns="19050" rIns="38100" bIns="19050" anchor="ctr">
                <a:spAutoFit/>
              </a:bodyPr>
              <a:lstStyle/>
              <a:p>
                <a:pPr>
                  <a:defRPr sz="12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2024 Navex Benchmark</c:v>
                </c:pt>
                <c:pt idx="1">
                  <c:v>Your Result</c:v>
                </c:pt>
              </c:strCache>
            </c:strRef>
          </c:cat>
          <c:val>
            <c:numRef>
              <c:f>Sheet1!$B$2:$B$3</c:f>
              <c:numCache>
                <c:formatCode>0.0%</c:formatCode>
                <c:ptCount val="2"/>
                <c:pt idx="0">
                  <c:v>4.2999999999999997E-2</c:v>
                </c:pt>
                <c:pt idx="1">
                  <c:v>5.6000000000000001E-2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bg1"/>
                    </a:solidFill>
                  </a:ln>
                </c14:spPr>
              </c14:invertSolidFillFmt>
            </c:ext>
            <c:ext xmlns:c16="http://schemas.microsoft.com/office/drawing/2014/chart" uri="{C3380CC4-5D6E-409C-BE32-E72D297353CC}">
              <c16:uniqueId val="{00000000-257C-B148-93C6-8905E4628B5A}"/>
            </c:ext>
          </c:extLst>
        </c:ser>
        <c:ser>
          <c:idx val="1"/>
          <c:order val="1"/>
          <c:tx>
            <c:strRef>
              <c:f>Sheet1!$C$1</c:f>
              <c:strCache>
                <c:ptCount val="1"/>
                <c:pt idx="0">
                  <c:v>Business Integrity </c:v>
                </c:pt>
              </c:strCache>
            </c:strRef>
          </c:tx>
          <c:spPr>
            <a:solidFill>
              <a:srgbClr val="157101"/>
            </a:solidFill>
            <a:ln>
              <a:solidFill>
                <a:schemeClr val="bg1"/>
              </a:solidFill>
            </a:ln>
          </c:spPr>
          <c:invertIfNegative val="1"/>
          <c:dLbls>
            <c:spPr>
              <a:solidFill>
                <a:schemeClr val="accent4"/>
              </a:solidFill>
              <a:ln>
                <a:noFill/>
              </a:ln>
              <a:effectLst/>
            </c:spPr>
            <c:txPr>
              <a:bodyPr wrap="square" lIns="38100" tIns="19050" rIns="38100" bIns="19050" anchor="ctr">
                <a:spAutoFit/>
              </a:bodyPr>
              <a:lstStyle/>
              <a:p>
                <a:pPr>
                  <a:defRPr sz="1200">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2024 Navex Benchmark</c:v>
                </c:pt>
                <c:pt idx="1">
                  <c:v>Your Result</c:v>
                </c:pt>
              </c:strCache>
            </c:strRef>
          </c:cat>
          <c:val>
            <c:numRef>
              <c:f>Sheet1!$C$2:$C$3</c:f>
              <c:numCache>
                <c:formatCode>0.0%</c:formatCode>
                <c:ptCount val="2"/>
                <c:pt idx="0">
                  <c:v>0.2</c:v>
                </c:pt>
                <c:pt idx="1">
                  <c:v>0.2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bg1"/>
                    </a:solidFill>
                  </a:ln>
                </c14:spPr>
              </c14:invertSolidFillFmt>
            </c:ext>
            <c:ext xmlns:c16="http://schemas.microsoft.com/office/drawing/2014/chart" uri="{C3380CC4-5D6E-409C-BE32-E72D297353CC}">
              <c16:uniqueId val="{00000001-257C-B148-93C6-8905E4628B5A}"/>
            </c:ext>
          </c:extLst>
        </c:ser>
        <c:ser>
          <c:idx val="3"/>
          <c:order val="3"/>
          <c:tx>
            <c:strRef>
              <c:f>Sheet1!$E$1</c:f>
              <c:strCache>
                <c:ptCount val="1"/>
                <c:pt idx="0">
                  <c:v>Environment, Health and Safety </c:v>
                </c:pt>
              </c:strCache>
            </c:strRef>
          </c:tx>
          <c:spPr>
            <a:solidFill>
              <a:srgbClr val="BFBFBF"/>
            </a:solidFill>
            <a:ln>
              <a:solidFill>
                <a:schemeClr val="bg1"/>
              </a:solidFill>
            </a:ln>
          </c:spPr>
          <c:invertIfNegative val="1"/>
          <c:dLbls>
            <c:spPr>
              <a:solidFill>
                <a:schemeClr val="bg1">
                  <a:lumMod val="75000"/>
                </a:schemeClr>
              </a:solid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2024 Navex Benchmark</c:v>
                </c:pt>
                <c:pt idx="1">
                  <c:v>Your Result</c:v>
                </c:pt>
              </c:strCache>
            </c:strRef>
          </c:cat>
          <c:val>
            <c:numRef>
              <c:f>Sheet1!$E$2:$E$3</c:f>
              <c:numCache>
                <c:formatCode>0.0%</c:formatCode>
                <c:ptCount val="2"/>
                <c:pt idx="0">
                  <c:v>6.0999999999999999E-2</c:v>
                </c:pt>
                <c:pt idx="1">
                  <c:v>6.0999999999999999E-2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bg1"/>
                    </a:solidFill>
                  </a:ln>
                </c14:spPr>
              </c14:invertSolidFillFmt>
            </c:ext>
            <c:ext xmlns:c16="http://schemas.microsoft.com/office/drawing/2014/chart" uri="{C3380CC4-5D6E-409C-BE32-E72D297353CC}">
              <c16:uniqueId val="{00000003-257C-B148-93C6-8905E4628B5A}"/>
            </c:ext>
          </c:extLst>
        </c:ser>
        <c:ser>
          <c:idx val="4"/>
          <c:order val="4"/>
          <c:tx>
            <c:strRef>
              <c:f>Sheet1!$F$1</c:f>
              <c:strCache>
                <c:ptCount val="1"/>
                <c:pt idx="0">
                  <c:v>Misuse, Misappropriation of Corporate Assets </c:v>
                </c:pt>
              </c:strCache>
            </c:strRef>
          </c:tx>
          <c:spPr>
            <a:solidFill>
              <a:srgbClr val="F883F8"/>
            </a:solidFill>
            <a:ln>
              <a:solidFill>
                <a:schemeClr val="bg1"/>
              </a:solidFill>
            </a:ln>
          </c:spPr>
          <c:invertIfNegative val="1"/>
          <c:dLbls>
            <c:dLbl>
              <c:idx val="0"/>
              <c:spPr>
                <a:solidFill>
                  <a:schemeClr val="accent5"/>
                </a:solidFill>
                <a:ln>
                  <a:noFill/>
                </a:ln>
                <a:effectLst/>
              </c:spPr>
              <c:txPr>
                <a:bodyPr wrap="square" lIns="38100" tIns="19050" rIns="38100" bIns="19050" anchor="t" anchorCtr="0">
                  <a:spAutoFit/>
                </a:bodyPr>
                <a:lstStyle/>
                <a:p>
                  <a:pPr>
                    <a:defRPr sz="1200">
                      <a:solidFill>
                        <a:schemeClr val="tx1"/>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9DED-4542-9463-86EA8FD219E4}"/>
                </c:ext>
              </c:extLst>
            </c:dLbl>
            <c:dLbl>
              <c:idx val="1"/>
              <c:spPr>
                <a:solidFill>
                  <a:schemeClr val="accent5"/>
                </a:solidFill>
                <a:ln>
                  <a:noFill/>
                </a:ln>
                <a:effectLst/>
              </c:spPr>
              <c:txPr>
                <a:bodyPr wrap="square" lIns="38100" tIns="19050" rIns="38100" bIns="19050" anchor="t" anchorCtr="0">
                  <a:spAutoFit/>
                </a:bodyPr>
                <a:lstStyle/>
                <a:p>
                  <a:pPr>
                    <a:defRPr sz="1200">
                      <a:solidFill>
                        <a:schemeClr val="tx1"/>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9DED-4542-9463-86EA8FD219E4}"/>
                </c:ext>
              </c:extLst>
            </c:dLbl>
            <c:spPr>
              <a:solidFill>
                <a:schemeClr val="accent5"/>
              </a:solidFill>
              <a:ln>
                <a:noFill/>
              </a:ln>
              <a:effectLst/>
            </c:spPr>
            <c:txPr>
              <a:bodyPr wrap="square" lIns="38100" tIns="19050" rIns="38100" bIns="19050" anchor="t" anchorCtr="0">
                <a:spAutoFit/>
              </a:bodyPr>
              <a:lstStyle/>
              <a:p>
                <a:pPr>
                  <a:defRPr sz="12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2024 Navex Benchmark</c:v>
                </c:pt>
                <c:pt idx="1">
                  <c:v>Your Result</c:v>
                </c:pt>
              </c:strCache>
            </c:strRef>
          </c:cat>
          <c:val>
            <c:numRef>
              <c:f>Sheet1!$F$2:$F$3</c:f>
              <c:numCache>
                <c:formatCode>0.0%</c:formatCode>
                <c:ptCount val="2"/>
                <c:pt idx="0">
                  <c:v>0.04</c:v>
                </c:pt>
                <c:pt idx="1">
                  <c:v>0.04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bg1"/>
                    </a:solidFill>
                  </a:ln>
                </c14:spPr>
              </c14:invertSolidFillFmt>
            </c:ext>
            <c:ext xmlns:c16="http://schemas.microsoft.com/office/drawing/2014/chart" uri="{C3380CC4-5D6E-409C-BE32-E72D297353CC}">
              <c16:uniqueId val="{00000004-257C-B148-93C6-8905E4628B5A}"/>
            </c:ext>
          </c:extLst>
        </c:ser>
        <c:ser>
          <c:idx val="5"/>
          <c:order val="5"/>
          <c:tx>
            <c:strRef>
              <c:f>Sheet1!$G$1</c:f>
              <c:strCache>
                <c:ptCount val="1"/>
                <c:pt idx="0">
                  <c:v>Other </c:v>
                </c:pt>
              </c:strCache>
            </c:strRef>
          </c:tx>
          <c:spPr>
            <a:solidFill>
              <a:schemeClr val="accent3"/>
            </a:solidFill>
            <a:ln>
              <a:noFill/>
            </a:ln>
          </c:spPr>
          <c:invertIfNegative val="0"/>
          <c:dLbls>
            <c:spPr>
              <a:solidFill>
                <a:schemeClr val="accent3"/>
              </a:solidFill>
              <a:ln>
                <a:noFill/>
              </a:ln>
              <a:effectLst/>
            </c:spPr>
            <c:txPr>
              <a:bodyPr wrap="square" lIns="38100" tIns="19050" rIns="38100" bIns="19050" anchor="ctr">
                <a:spAutoFit/>
              </a:bodyPr>
              <a:lstStyle/>
              <a:p>
                <a:pPr>
                  <a:defRPr sz="1200">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2024 Navex Benchmark</c:v>
                </c:pt>
                <c:pt idx="1">
                  <c:v>Your Result</c:v>
                </c:pt>
              </c:strCache>
            </c:strRef>
          </c:cat>
          <c:val>
            <c:numRef>
              <c:f>Sheet1!$G$2:$G$3</c:f>
              <c:numCache>
                <c:formatCode>0.0%</c:formatCode>
                <c:ptCount val="2"/>
                <c:pt idx="0">
                  <c:v>0.13300000000000001</c:v>
                </c:pt>
                <c:pt idx="1">
                  <c:v>0.13300000000000001</c:v>
                </c:pt>
              </c:numCache>
            </c:numRef>
          </c:val>
          <c:extLst>
            <c:ext xmlns:c16="http://schemas.microsoft.com/office/drawing/2014/chart" uri="{C3380CC4-5D6E-409C-BE32-E72D297353CC}">
              <c16:uniqueId val="{00000007-257C-B148-93C6-8905E4628B5A}"/>
            </c:ext>
          </c:extLst>
        </c:ser>
        <c:ser>
          <c:idx val="2"/>
          <c:order val="2"/>
          <c:tx>
            <c:strRef>
              <c:f>Sheet1!$D$1</c:f>
              <c:strCache>
                <c:ptCount val="1"/>
                <c:pt idx="0">
                  <c:v>HR, Diversity &amp; Workplace Respect </c:v>
                </c:pt>
              </c:strCache>
            </c:strRef>
          </c:tx>
          <c:spPr>
            <a:solidFill>
              <a:srgbClr val="03C7DC"/>
            </a:solidFill>
            <a:ln>
              <a:noFill/>
            </a:ln>
          </c:spPr>
          <c:invertIfNegative val="0"/>
          <c:dLbls>
            <c:spPr>
              <a:solidFill>
                <a:srgbClr val="03C7DC"/>
              </a:solidFill>
              <a:ln>
                <a:noFill/>
              </a:ln>
              <a:effectLst/>
            </c:spPr>
            <c:txPr>
              <a:bodyPr wrap="square" lIns="38100" tIns="19050" rIns="38100" bIns="19050" anchor="ctr">
                <a:spAutoFit/>
              </a:bodyPr>
              <a:lstStyle/>
              <a:p>
                <a:pPr>
                  <a:defRPr sz="1200">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2024 Navex Benchmark</c:v>
                </c:pt>
                <c:pt idx="1">
                  <c:v>Your Result</c:v>
                </c:pt>
              </c:strCache>
            </c:strRef>
          </c:cat>
          <c:val>
            <c:numRef>
              <c:f>Sheet1!$D$2:$D$3</c:f>
              <c:numCache>
                <c:formatCode>0.0%</c:formatCode>
                <c:ptCount val="2"/>
                <c:pt idx="0">
                  <c:v>0.53800000000000003</c:v>
                </c:pt>
                <c:pt idx="1">
                  <c:v>0.53800000000000003</c:v>
                </c:pt>
              </c:numCache>
            </c:numRef>
          </c:val>
          <c:extLst>
            <c:ext xmlns:c16="http://schemas.microsoft.com/office/drawing/2014/chart" uri="{C3380CC4-5D6E-409C-BE32-E72D297353CC}">
              <c16:uniqueId val="{00000002-257C-B148-93C6-8905E4628B5A}"/>
            </c:ext>
          </c:extLst>
        </c:ser>
        <c:dLbls>
          <c:showLegendKey val="0"/>
          <c:showVal val="0"/>
          <c:showCatName val="0"/>
          <c:showSerName val="0"/>
          <c:showPercent val="0"/>
          <c:showBubbleSize val="0"/>
        </c:dLbls>
        <c:gapWidth val="150"/>
        <c:overlap val="100"/>
        <c:axId val="-2068027336"/>
        <c:axId val="-2113994440"/>
      </c:barChart>
      <c:catAx>
        <c:axId val="-2068027336"/>
        <c:scaling>
          <c:orientation val="minMax"/>
        </c:scaling>
        <c:delete val="0"/>
        <c:axPos val="l"/>
        <c:numFmt formatCode="General" sourceLinked="0"/>
        <c:majorTickMark val="none"/>
        <c:minorTickMark val="none"/>
        <c:tickLblPos val="nextTo"/>
        <c:txPr>
          <a:bodyPr/>
          <a:lstStyle/>
          <a:p>
            <a:pPr>
              <a:defRPr baseline="0">
                <a:solidFill>
                  <a:schemeClr val="bg1"/>
                </a:solidFill>
              </a:defRPr>
            </a:pPr>
            <a:endParaRPr lang="en-US"/>
          </a:p>
        </c:txPr>
        <c:crossAx val="-2113994440"/>
        <c:crosses val="autoZero"/>
        <c:auto val="1"/>
        <c:lblAlgn val="ctr"/>
        <c:lblOffset val="100"/>
        <c:noMultiLvlLbl val="0"/>
      </c:catAx>
      <c:valAx>
        <c:axId val="-2113994440"/>
        <c:scaling>
          <c:orientation val="minMax"/>
        </c:scaling>
        <c:delete val="0"/>
        <c:axPos val="b"/>
        <c:majorGridlines>
          <c:spPr>
            <a:ln>
              <a:solidFill>
                <a:schemeClr val="bg2">
                  <a:lumMod val="85000"/>
                  <a:alpha val="35000"/>
                </a:schemeClr>
              </a:solidFill>
            </a:ln>
          </c:spPr>
        </c:majorGridlines>
        <c:numFmt formatCode="0%" sourceLinked="1"/>
        <c:majorTickMark val="none"/>
        <c:minorTickMark val="none"/>
        <c:tickLblPos val="none"/>
        <c:txPr>
          <a:bodyPr/>
          <a:lstStyle/>
          <a:p>
            <a:pPr>
              <a:defRPr sz="1200"/>
            </a:pPr>
            <a:endParaRPr lang="en-US"/>
          </a:p>
        </c:txPr>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B7C2D1-5FEC-AA0C-8934-48B6F917A7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337082-2444-6C66-A928-FC10E419CE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4CA029-F9F6-4ED3-B9D9-298DA203E2F7}" type="datetimeFigureOut">
              <a:rPr lang="en-US" smtClean="0"/>
              <a:t>12/10/2025</a:t>
            </a:fld>
            <a:endParaRPr lang="en-US"/>
          </a:p>
        </p:txBody>
      </p:sp>
      <p:sp>
        <p:nvSpPr>
          <p:cNvPr id="4" name="Footer Placeholder 3">
            <a:extLst>
              <a:ext uri="{FF2B5EF4-FFF2-40B4-BE49-F238E27FC236}">
                <a16:creationId xmlns:a16="http://schemas.microsoft.com/office/drawing/2014/main" id="{4B57FCAE-9F5A-0CBC-25A4-0BDB0ED4E2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E035D9-D28D-E9F0-D1E6-E38D1A77A2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CC6A7-D319-402E-A542-B74C7B5E2336}" type="slidenum">
              <a:rPr lang="en-US" smtClean="0"/>
              <a:t>‹#›</a:t>
            </a:fld>
            <a:endParaRPr lang="en-US"/>
          </a:p>
        </p:txBody>
      </p:sp>
    </p:spTree>
    <p:extLst>
      <p:ext uri="{BB962C8B-B14F-4D97-AF65-F5344CB8AC3E}">
        <p14:creationId xmlns:p14="http://schemas.microsoft.com/office/powerpoint/2010/main" val="3607378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337E4-3CEF-4994-9353-BD76999315D2}"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2F82C-2816-452C-A35A-61728E9F982E}" type="slidenum">
              <a:rPr lang="en-US" smtClean="0"/>
              <a:t>‹#›</a:t>
            </a:fld>
            <a:endParaRPr lang="en-US"/>
          </a:p>
        </p:txBody>
      </p:sp>
    </p:spTree>
    <p:extLst>
      <p:ext uri="{BB962C8B-B14F-4D97-AF65-F5344CB8AC3E}">
        <p14:creationId xmlns:p14="http://schemas.microsoft.com/office/powerpoint/2010/main" val="1318946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B1418-290B-4135-824A-E1CD8134C5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C974B-470E-D73B-47FA-F8312126C0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936830-1332-E8A1-8F74-24EB580641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81F2DC-2DAD-5409-2093-CDD10F353AD2}"/>
              </a:ext>
            </a:extLst>
          </p:cNvPr>
          <p:cNvSpPr>
            <a:spLocks noGrp="1"/>
          </p:cNvSpPr>
          <p:nvPr>
            <p:ph type="sldNum" sz="quarter" idx="5"/>
          </p:nvPr>
        </p:nvSpPr>
        <p:spPr/>
        <p:txBody>
          <a:bodyPr/>
          <a:lstStyle/>
          <a:p>
            <a:fld id="{2FA2F82C-2816-452C-A35A-61728E9F982E}" type="slidenum">
              <a:rPr lang="en-US" smtClean="0"/>
              <a:t>1</a:t>
            </a:fld>
            <a:endParaRPr lang="en-US"/>
          </a:p>
        </p:txBody>
      </p:sp>
    </p:spTree>
    <p:extLst>
      <p:ext uri="{BB962C8B-B14F-4D97-AF65-F5344CB8AC3E}">
        <p14:creationId xmlns:p14="http://schemas.microsoft.com/office/powerpoint/2010/main" val="242493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B8778-9DBB-150D-59F3-5860034D6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F292B-F508-CCB8-27C4-3EBF61F18C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44DE9-6A66-DFC6-510B-A703C065F125}"/>
              </a:ext>
            </a:extLst>
          </p:cNvPr>
          <p:cNvSpPr>
            <a:spLocks noGrp="1"/>
          </p:cNvSpPr>
          <p:nvPr>
            <p:ph type="body" idx="1"/>
          </p:nvPr>
        </p:nvSpPr>
        <p:spPr/>
        <p:txBody>
          <a:bodyPr/>
          <a:lstStyle/>
          <a:p>
            <a:r>
              <a:rPr lang="en-US" sz="4000" dirty="0"/>
              <a:t>How to calculate</a:t>
            </a:r>
          </a:p>
          <a:p>
            <a:endParaRPr lang="en-US" sz="2400" dirty="0"/>
          </a:p>
          <a:p>
            <a:r>
              <a:rPr lang="en-US" sz="1200" b="1" dirty="0">
                <a:latin typeface="+mn-lt"/>
              </a:rPr>
              <a:t>Reports per 100 Employees </a:t>
            </a:r>
            <a:r>
              <a:rPr lang="en-US" sz="1200" dirty="0">
                <a:latin typeface="+mn-lt"/>
              </a:rPr>
              <a:t>= Total number of reports gathered by all reporting channels / Total number of employees x 100</a:t>
            </a:r>
          </a:p>
          <a:p>
            <a:endParaRPr lang="en-US" sz="1200" dirty="0">
              <a:latin typeface="+mn-lt"/>
            </a:endParaRPr>
          </a:p>
          <a:p>
            <a:r>
              <a:rPr lang="en-US" sz="1200" dirty="0">
                <a:latin typeface="+mn-lt"/>
              </a:rPr>
              <a:t>Note: Organizations should not exclude any reports, regardless of Intake Method, Risk Type, Substantiation Rate or Risk Category.</a:t>
            </a:r>
            <a:endParaRPr lang="en-US" sz="1200" dirty="0"/>
          </a:p>
          <a:p>
            <a:endParaRPr lang="en-US" dirty="0"/>
          </a:p>
        </p:txBody>
      </p:sp>
      <p:sp>
        <p:nvSpPr>
          <p:cNvPr id="4" name="Slide Number Placeholder 3">
            <a:extLst>
              <a:ext uri="{FF2B5EF4-FFF2-40B4-BE49-F238E27FC236}">
                <a16:creationId xmlns:a16="http://schemas.microsoft.com/office/drawing/2014/main" id="{509CCD76-D039-6819-5683-5B3BDCF0191C}"/>
              </a:ext>
            </a:extLst>
          </p:cNvPr>
          <p:cNvSpPr>
            <a:spLocks noGrp="1"/>
          </p:cNvSpPr>
          <p:nvPr>
            <p:ph type="sldNum" sz="quarter" idx="5"/>
          </p:nvPr>
        </p:nvSpPr>
        <p:spPr/>
        <p:txBody>
          <a:bodyPr/>
          <a:lstStyle/>
          <a:p>
            <a:fld id="{2FA2F82C-2816-452C-A35A-61728E9F982E}" type="slidenum">
              <a:rPr lang="en-US" smtClean="0"/>
              <a:t>5</a:t>
            </a:fld>
            <a:endParaRPr lang="en-US"/>
          </a:p>
        </p:txBody>
      </p:sp>
    </p:spTree>
    <p:extLst>
      <p:ext uri="{BB962C8B-B14F-4D97-AF65-F5344CB8AC3E}">
        <p14:creationId xmlns:p14="http://schemas.microsoft.com/office/powerpoint/2010/main" val="337664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600" dirty="0"/>
              <a:t>How to calculate</a:t>
            </a:r>
          </a:p>
          <a:p>
            <a:endParaRPr lang="en-US" sz="6600" dirty="0"/>
          </a:p>
          <a:p>
            <a:r>
              <a:rPr lang="en-US" sz="4000" dirty="0">
                <a:latin typeface="+mn-lt"/>
              </a:rPr>
              <a:t>The Anonymous Reporting Rate benchmarking metric shows the percentage of all reports submitted by reporters who chose not to disclose their identity. </a:t>
            </a:r>
          </a:p>
          <a:p>
            <a:endParaRPr lang="en-US" sz="4000" b="1" dirty="0">
              <a:latin typeface="+mn-lt"/>
            </a:endParaRPr>
          </a:p>
          <a:p>
            <a:r>
              <a:rPr lang="en-US" sz="4000" b="1" dirty="0">
                <a:latin typeface="+mn-lt"/>
              </a:rPr>
              <a:t>Percentage of anonymous reports </a:t>
            </a:r>
            <a:r>
              <a:rPr lang="en-US" sz="4000" dirty="0">
                <a:latin typeface="+mn-lt"/>
              </a:rPr>
              <a:t>= Total number of reports submitted by an anonymous reporter / Total number of anonymous and named reports received</a:t>
            </a:r>
          </a:p>
        </p:txBody>
      </p:sp>
      <p:sp>
        <p:nvSpPr>
          <p:cNvPr id="4" name="Slide Number Placeholder 3"/>
          <p:cNvSpPr>
            <a:spLocks noGrp="1"/>
          </p:cNvSpPr>
          <p:nvPr>
            <p:ph type="sldNum" sz="quarter" idx="5"/>
          </p:nvPr>
        </p:nvSpPr>
        <p:spPr/>
        <p:txBody>
          <a:bodyPr/>
          <a:lstStyle/>
          <a:p>
            <a:fld id="{2FA2F82C-2816-452C-A35A-61728E9F982E}" type="slidenum">
              <a:rPr lang="en-US" smtClean="0"/>
              <a:t>6</a:t>
            </a:fld>
            <a:endParaRPr lang="en-US"/>
          </a:p>
        </p:txBody>
      </p:sp>
    </p:spTree>
    <p:extLst>
      <p:ext uri="{BB962C8B-B14F-4D97-AF65-F5344CB8AC3E}">
        <p14:creationId xmlns:p14="http://schemas.microsoft.com/office/powerpoint/2010/main" val="4089425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A1DAD-3300-F6F9-E43F-4A7749BC6D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C1AC20-A2F8-DE65-BEEC-6F7DA4AD2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46778A-3F58-4265-714D-508FD8010BD8}"/>
              </a:ext>
            </a:extLst>
          </p:cNvPr>
          <p:cNvSpPr>
            <a:spLocks noGrp="1"/>
          </p:cNvSpPr>
          <p:nvPr>
            <p:ph type="body" idx="1"/>
          </p:nvPr>
        </p:nvSpPr>
        <p:spPr/>
        <p:txBody>
          <a:bodyPr/>
          <a:lstStyle/>
          <a:p>
            <a:r>
              <a:rPr lang="en-US" sz="9600" dirty="0"/>
              <a:t>How to calculate</a:t>
            </a:r>
          </a:p>
          <a:p>
            <a:endParaRPr lang="en-US" sz="9600" dirty="0"/>
          </a:p>
          <a:p>
            <a:r>
              <a:rPr lang="en-US" sz="6600" dirty="0">
                <a:latin typeface="+mn-lt"/>
              </a:rPr>
              <a:t>The overall Substantiation Rate reflects the median rate of allegations from both named and anonymous reporters that were closed as substantiated OR partially substantiated. A high Substantiation Rate reflects a well-informed employee base making high-quality reports, coupled with effective investigation processes.</a:t>
            </a:r>
          </a:p>
          <a:p>
            <a:endParaRPr lang="en-US" sz="6600" dirty="0">
              <a:latin typeface="+mn-lt"/>
            </a:endParaRPr>
          </a:p>
          <a:p>
            <a:r>
              <a:rPr lang="en-US" sz="6600" b="1" dirty="0">
                <a:latin typeface="+mn-lt"/>
              </a:rPr>
              <a:t>Substantiated: </a:t>
            </a:r>
            <a:r>
              <a:rPr lang="en-US" sz="6600" dirty="0">
                <a:latin typeface="+mn-lt"/>
              </a:rPr>
              <a:t>reports that when investigated prove to be correct or partially correct as reported</a:t>
            </a:r>
          </a:p>
          <a:p>
            <a:endParaRPr lang="en-US" sz="6600" b="1" dirty="0">
              <a:latin typeface="+mn-lt"/>
            </a:endParaRPr>
          </a:p>
          <a:p>
            <a:r>
              <a:rPr lang="en-US" sz="6600" b="1" dirty="0">
                <a:latin typeface="+mn-lt"/>
              </a:rPr>
              <a:t>Unsubstantiated:</a:t>
            </a:r>
            <a:r>
              <a:rPr lang="en-US" sz="6600" dirty="0">
                <a:latin typeface="+mn-lt"/>
              </a:rPr>
              <a:t> reports that when investigated prove to be inaccurate as reported</a:t>
            </a:r>
          </a:p>
          <a:p>
            <a:endParaRPr lang="en-US" sz="6600" dirty="0">
              <a:latin typeface="+mn-lt"/>
            </a:endParaRPr>
          </a:p>
          <a:p>
            <a:r>
              <a:rPr lang="en-US" sz="6600" b="1" dirty="0">
                <a:latin typeface="+mn-lt"/>
              </a:rPr>
              <a:t>Overall Substantiation Rate </a:t>
            </a:r>
            <a:r>
              <a:rPr lang="en-US" sz="6600" dirty="0">
                <a:latin typeface="+mn-lt"/>
              </a:rPr>
              <a:t>= Total number of allegation reports closed as substantiated or partially substantiated / Total number of allegation reports closed as substantiated/partially substantiated or unsubstantiated</a:t>
            </a:r>
          </a:p>
        </p:txBody>
      </p:sp>
      <p:sp>
        <p:nvSpPr>
          <p:cNvPr id="4" name="Slide Number Placeholder 3">
            <a:extLst>
              <a:ext uri="{FF2B5EF4-FFF2-40B4-BE49-F238E27FC236}">
                <a16:creationId xmlns:a16="http://schemas.microsoft.com/office/drawing/2014/main" id="{AB08B4E3-FE37-9269-A716-7DB2FA6DB6BD}"/>
              </a:ext>
            </a:extLst>
          </p:cNvPr>
          <p:cNvSpPr>
            <a:spLocks noGrp="1"/>
          </p:cNvSpPr>
          <p:nvPr>
            <p:ph type="sldNum" sz="quarter" idx="5"/>
          </p:nvPr>
        </p:nvSpPr>
        <p:spPr/>
        <p:txBody>
          <a:bodyPr/>
          <a:lstStyle/>
          <a:p>
            <a:fld id="{2FA2F82C-2816-452C-A35A-61728E9F982E}" type="slidenum">
              <a:rPr lang="en-US" smtClean="0"/>
              <a:t>7</a:t>
            </a:fld>
            <a:endParaRPr lang="en-US"/>
          </a:p>
        </p:txBody>
      </p:sp>
    </p:spTree>
    <p:extLst>
      <p:ext uri="{BB962C8B-B14F-4D97-AF65-F5344CB8AC3E}">
        <p14:creationId xmlns:p14="http://schemas.microsoft.com/office/powerpoint/2010/main" val="149303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68399-1C5F-FBE3-8641-3B52B9F07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F9EFD-D6EF-214E-0898-F7837F7BC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88C061-029C-4AB9-5B86-5F2D6A92F17E}"/>
              </a:ext>
            </a:extLst>
          </p:cNvPr>
          <p:cNvSpPr>
            <a:spLocks noGrp="1"/>
          </p:cNvSpPr>
          <p:nvPr>
            <p:ph type="body" idx="1"/>
          </p:nvPr>
        </p:nvSpPr>
        <p:spPr/>
        <p:txBody>
          <a:bodyPr/>
          <a:lstStyle/>
          <a:p>
            <a:r>
              <a:rPr lang="en-US" sz="9600" dirty="0"/>
              <a:t>How to calculate</a:t>
            </a:r>
          </a:p>
          <a:p>
            <a:endParaRPr lang="en-US" sz="9600" dirty="0"/>
          </a:p>
          <a:p>
            <a:r>
              <a:rPr lang="en-US" sz="9600" dirty="0">
                <a:latin typeface="+mn-lt"/>
              </a:rPr>
              <a:t>Case Closure Time metrics measure the number of calendar (not business) days it takes an organization to close a case (report). This benchmark is a key indicator of program effectiveness and impacts employees’ perception of the process.</a:t>
            </a:r>
          </a:p>
          <a:p>
            <a:endParaRPr lang="en-US" sz="9600" dirty="0">
              <a:latin typeface="+mn-lt"/>
            </a:endParaRPr>
          </a:p>
          <a:p>
            <a:r>
              <a:rPr lang="en-US" sz="9600" b="1" dirty="0">
                <a:latin typeface="+mn-lt"/>
              </a:rPr>
              <a:t>Case Closure Time: </a:t>
            </a:r>
            <a:r>
              <a:rPr lang="en-US" sz="9600" dirty="0">
                <a:latin typeface="+mn-lt"/>
              </a:rPr>
              <a:t>Total calendar days between the date a report is received and the date it is closed</a:t>
            </a:r>
          </a:p>
          <a:p>
            <a:endParaRPr lang="en-US" sz="9600" dirty="0">
              <a:latin typeface="+mn-lt"/>
            </a:endParaRPr>
          </a:p>
          <a:p>
            <a:r>
              <a:rPr lang="en-US" sz="9600" b="1" dirty="0">
                <a:latin typeface="+mn-lt"/>
              </a:rPr>
              <a:t>Median Case Closure Time</a:t>
            </a:r>
            <a:r>
              <a:rPr lang="en-US" sz="9600" dirty="0">
                <a:latin typeface="+mn-lt"/>
              </a:rPr>
              <a:t>: The middle point of all case closure times </a:t>
            </a:r>
          </a:p>
          <a:p>
            <a:endParaRPr lang="en-US" sz="9600" dirty="0">
              <a:latin typeface="+mn-lt"/>
            </a:endParaRPr>
          </a:p>
          <a:p>
            <a:r>
              <a:rPr lang="en-US" sz="9600" b="1" dirty="0">
                <a:latin typeface="+mn-lt"/>
              </a:rPr>
              <a:t>Mean Case Closure Time </a:t>
            </a:r>
            <a:r>
              <a:rPr lang="en-US" sz="9600" dirty="0">
                <a:latin typeface="+mn-lt"/>
              </a:rPr>
              <a:t>= Total sum of all case closure times / Total number of cases closed</a:t>
            </a:r>
          </a:p>
        </p:txBody>
      </p:sp>
      <p:sp>
        <p:nvSpPr>
          <p:cNvPr id="4" name="Slide Number Placeholder 3">
            <a:extLst>
              <a:ext uri="{FF2B5EF4-FFF2-40B4-BE49-F238E27FC236}">
                <a16:creationId xmlns:a16="http://schemas.microsoft.com/office/drawing/2014/main" id="{861CA2AC-DCD1-3E6A-9852-B8909E75620B}"/>
              </a:ext>
            </a:extLst>
          </p:cNvPr>
          <p:cNvSpPr>
            <a:spLocks noGrp="1"/>
          </p:cNvSpPr>
          <p:nvPr>
            <p:ph type="sldNum" sz="quarter" idx="5"/>
          </p:nvPr>
        </p:nvSpPr>
        <p:spPr/>
        <p:txBody>
          <a:bodyPr/>
          <a:lstStyle/>
          <a:p>
            <a:fld id="{2FA2F82C-2816-452C-A35A-61728E9F982E}" type="slidenum">
              <a:rPr lang="en-US" smtClean="0"/>
              <a:t>8</a:t>
            </a:fld>
            <a:endParaRPr lang="en-US"/>
          </a:p>
        </p:txBody>
      </p:sp>
    </p:spTree>
    <p:extLst>
      <p:ext uri="{BB962C8B-B14F-4D97-AF65-F5344CB8AC3E}">
        <p14:creationId xmlns:p14="http://schemas.microsoft.com/office/powerpoint/2010/main" val="2012814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a:t>Definitions</a:t>
            </a:r>
            <a:endParaRPr lang="en-US" sz="3600" dirty="0"/>
          </a:p>
          <a:p>
            <a:endParaRPr lang="en-US" sz="3600" dirty="0"/>
          </a:p>
          <a:p>
            <a:r>
              <a:rPr lang="en-US" sz="1200" b="1" dirty="0">
                <a:latin typeface="+mn-lt"/>
              </a:rPr>
              <a:t>Accounting, Auditing and Financial Reporting </a:t>
            </a:r>
            <a:r>
              <a:rPr lang="en-US" sz="1200" dirty="0">
                <a:latin typeface="+mn-lt"/>
              </a:rPr>
              <a:t>are reports that pertain to these functions in an organization (e.g., financial misconduct, internal controls, audit). </a:t>
            </a:r>
          </a:p>
          <a:p>
            <a:endParaRPr lang="en-US" sz="1200" dirty="0">
              <a:latin typeface="+mn-lt"/>
            </a:endParaRPr>
          </a:p>
          <a:p>
            <a:r>
              <a:rPr lang="en-US" sz="1200" b="1" dirty="0">
                <a:latin typeface="+mn-lt"/>
              </a:rPr>
              <a:t>Business Integrity </a:t>
            </a:r>
            <a:r>
              <a:rPr lang="en-US" sz="1200" dirty="0">
                <a:latin typeface="+mn-lt"/>
              </a:rPr>
              <a:t>are reports that address how an organization interacts with third parties, data, legislation, regulations, patients or customers. </a:t>
            </a:r>
          </a:p>
          <a:p>
            <a:endParaRPr lang="en-US" sz="1200" dirty="0">
              <a:latin typeface="+mn-lt"/>
            </a:endParaRPr>
          </a:p>
          <a:p>
            <a:r>
              <a:rPr lang="en-US" sz="1200" b="1" dirty="0">
                <a:latin typeface="+mn-lt"/>
              </a:rPr>
              <a:t>Workplace Conduct </a:t>
            </a:r>
            <a:r>
              <a:rPr lang="en-US" sz="1200" dirty="0">
                <a:latin typeface="+mn-lt"/>
              </a:rPr>
              <a:t>are reports that often relate to employee relations or misconduct. </a:t>
            </a:r>
          </a:p>
          <a:p>
            <a:endParaRPr lang="en-US" sz="1200" dirty="0">
              <a:latin typeface="+mn-lt"/>
            </a:endParaRPr>
          </a:p>
          <a:p>
            <a:r>
              <a:rPr lang="en-US" sz="1200" b="1" dirty="0">
                <a:latin typeface="+mn-lt"/>
              </a:rPr>
              <a:t>Environment, Health and Safety </a:t>
            </a:r>
            <a:r>
              <a:rPr lang="en-US" sz="1200" dirty="0">
                <a:latin typeface="+mn-lt"/>
              </a:rPr>
              <a:t>are reports that involve an element of safety typically pertaining to employees, environmental regulations, workplace health, or an imminent threat to persons, animals or property (e.g., EPA compliance, assault or threat of an assault, workplace safety, OSHA). </a:t>
            </a:r>
          </a:p>
          <a:p>
            <a:endParaRPr lang="en-US" sz="1200" dirty="0">
              <a:latin typeface="+mn-lt"/>
            </a:endParaRPr>
          </a:p>
          <a:p>
            <a:r>
              <a:rPr lang="en-US" sz="1200" b="1" dirty="0">
                <a:latin typeface="+mn-lt"/>
              </a:rPr>
              <a:t>Misuse or Misappropriation of Assets </a:t>
            </a:r>
            <a:r>
              <a:rPr lang="en-US" sz="1200" dirty="0">
                <a:latin typeface="+mn-lt"/>
              </a:rPr>
              <a:t>are reports that specify company assets or time is being wasted or used in a manner other than what is expected (e.g., employee theft, inaccurate expense reporting, time clock abuse). </a:t>
            </a:r>
          </a:p>
          <a:p>
            <a:endParaRPr lang="en-US" sz="1200" dirty="0">
              <a:latin typeface="+mn-lt"/>
            </a:endParaRPr>
          </a:p>
          <a:p>
            <a:r>
              <a:rPr lang="en-US" sz="1200" b="1" dirty="0">
                <a:latin typeface="+mn-lt"/>
              </a:rPr>
              <a:t>Other</a:t>
            </a:r>
            <a:r>
              <a:rPr lang="en-US" sz="1200" dirty="0">
                <a:latin typeface="+mn-lt"/>
              </a:rPr>
              <a:t> is a category for hard-to-classify reports that might range from complaints about too few snacks in the breakroom to feral cats prowling the corporate parking lot (those are actual reports organizations have received over the years). </a:t>
            </a:r>
          </a:p>
          <a:p>
            <a:endParaRPr lang="en-US" sz="1200" dirty="0">
              <a:latin typeface="+mn-lt"/>
            </a:endParaRPr>
          </a:p>
          <a:p>
            <a:r>
              <a:rPr lang="en-US" sz="1200" dirty="0">
                <a:latin typeface="+mn-lt"/>
              </a:rPr>
              <a:t>Ensure each report is sorted into one of the six risk categories.</a:t>
            </a:r>
          </a:p>
          <a:p>
            <a:endParaRPr lang="en-US" sz="1200" dirty="0">
              <a:latin typeface="+mn-lt"/>
            </a:endParaRPr>
          </a:p>
          <a:p>
            <a:r>
              <a:rPr lang="en-US" sz="1200" b="1" dirty="0">
                <a:latin typeface="+mn-lt"/>
              </a:rPr>
              <a:t>Risk Report Categories </a:t>
            </a:r>
            <a:r>
              <a:rPr lang="en-US" sz="1200" dirty="0">
                <a:latin typeface="+mn-lt"/>
              </a:rPr>
              <a:t>= Total number of reports in each category / Total number of reports</a:t>
            </a:r>
            <a:endParaRPr lang="en-US" sz="1600" dirty="0">
              <a:latin typeface="+mn-lt"/>
            </a:endParaRPr>
          </a:p>
          <a:p>
            <a:endParaRPr lang="en-US" dirty="0"/>
          </a:p>
        </p:txBody>
      </p:sp>
      <p:sp>
        <p:nvSpPr>
          <p:cNvPr id="4" name="Slide Number Placeholder 3"/>
          <p:cNvSpPr>
            <a:spLocks noGrp="1"/>
          </p:cNvSpPr>
          <p:nvPr>
            <p:ph type="sldNum" sz="quarter" idx="5"/>
          </p:nvPr>
        </p:nvSpPr>
        <p:spPr/>
        <p:txBody>
          <a:bodyPr/>
          <a:lstStyle/>
          <a:p>
            <a:fld id="{2FA2F82C-2816-452C-A35A-61728E9F982E}" type="slidenum">
              <a:rPr lang="en-US" smtClean="0"/>
              <a:t>9</a:t>
            </a:fld>
            <a:endParaRPr lang="en-US"/>
          </a:p>
        </p:txBody>
      </p:sp>
    </p:spTree>
    <p:extLst>
      <p:ext uri="{BB962C8B-B14F-4D97-AF65-F5344CB8AC3E}">
        <p14:creationId xmlns:p14="http://schemas.microsoft.com/office/powerpoint/2010/main" val="421525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6.sv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6.sv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_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361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_3">
    <p:bg>
      <p:bgPr>
        <a:solidFill>
          <a:schemeClr val="bg1"/>
        </a:solidFill>
        <a:effectLst/>
      </p:bgPr>
    </p:bg>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A94FDA5D-3783-2EAD-73BF-B4737CBE8024}"/>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sp>
        <p:nvSpPr>
          <p:cNvPr id="8" name="Text Placeholder 15">
            <a:extLst>
              <a:ext uri="{FF2B5EF4-FFF2-40B4-BE49-F238E27FC236}">
                <a16:creationId xmlns:a16="http://schemas.microsoft.com/office/drawing/2014/main" id="{027286D2-978C-298D-80E9-8758E98E2E8B}"/>
              </a:ext>
            </a:extLst>
          </p:cNvPr>
          <p:cNvSpPr>
            <a:spLocks noGrp="1"/>
          </p:cNvSpPr>
          <p:nvPr>
            <p:ph type="body" sz="quarter" idx="10" hasCustomPrompt="1"/>
          </p:nvPr>
        </p:nvSpPr>
        <p:spPr>
          <a:xfrm>
            <a:off x="7366896" y="2654935"/>
            <a:ext cx="4212191" cy="1420813"/>
          </a:xfrm>
          <a:prstGeom prst="rect">
            <a:avLst/>
          </a:prstGeom>
        </p:spPr>
        <p:txBody>
          <a:bodyPr anchor="b"/>
          <a:lstStyle>
            <a:lvl1pPr marL="0" indent="0">
              <a:lnSpc>
                <a:spcPct val="80000"/>
              </a:lnSpc>
              <a:spcBef>
                <a:spcPts val="0"/>
              </a:spcBef>
              <a:buNone/>
              <a:defRPr sz="4800" b="0" i="0">
                <a:solidFill>
                  <a:schemeClr val="tx1"/>
                </a:solidFill>
                <a:latin typeface="Aptos Light" panose="020B0004020202020204" pitchFamily="34" charset="0"/>
              </a:defRPr>
            </a:lvl1pPr>
          </a:lstStyle>
          <a:p>
            <a:pPr lvl="0"/>
            <a:r>
              <a:rPr lang="en-US" dirty="0"/>
              <a:t>Heading</a:t>
            </a:r>
            <a:br>
              <a:rPr lang="en-US" dirty="0"/>
            </a:br>
            <a:r>
              <a:rPr lang="en-US" dirty="0"/>
              <a:t>goes here</a:t>
            </a:r>
          </a:p>
        </p:txBody>
      </p:sp>
      <p:sp>
        <p:nvSpPr>
          <p:cNvPr id="9" name="Text Placeholder 20">
            <a:extLst>
              <a:ext uri="{FF2B5EF4-FFF2-40B4-BE49-F238E27FC236}">
                <a16:creationId xmlns:a16="http://schemas.microsoft.com/office/drawing/2014/main" id="{2BB3AF1D-5464-E4E7-A9B0-AFFA4BF4F475}"/>
              </a:ext>
            </a:extLst>
          </p:cNvPr>
          <p:cNvSpPr>
            <a:spLocks noGrp="1"/>
          </p:cNvSpPr>
          <p:nvPr>
            <p:ph type="body" sz="quarter" idx="11" hasCustomPrompt="1"/>
          </p:nvPr>
        </p:nvSpPr>
        <p:spPr>
          <a:xfrm>
            <a:off x="7396713" y="4194042"/>
            <a:ext cx="4179955" cy="560387"/>
          </a:xfrm>
          <a:prstGeom prst="rect">
            <a:avLst/>
          </a:prstGeom>
        </p:spPr>
        <p:txBody>
          <a:bodyPr/>
          <a:lstStyle>
            <a:lvl1pPr marL="0" indent="0">
              <a:buNone/>
              <a:defRPr sz="1600" b="1">
                <a:solidFill>
                  <a:schemeClr val="tx1"/>
                </a:solidFill>
              </a:defRPr>
            </a:lvl1pPr>
            <a:lvl2pPr marL="320040" indent="0">
              <a:buNone/>
              <a:defRPr sz="1600" b="1"/>
            </a:lvl2pPr>
            <a:lvl3pPr marL="594360" indent="0">
              <a:buNone/>
              <a:defRPr sz="1600" b="1"/>
            </a:lvl3pPr>
            <a:lvl4pPr marL="868680" indent="0">
              <a:buNone/>
              <a:defRPr sz="1600" b="1"/>
            </a:lvl4pPr>
            <a:lvl5pPr marL="1143000" indent="0">
              <a:buNone/>
              <a:defRPr sz="1600" b="1"/>
            </a:lvl5pPr>
          </a:lstStyle>
          <a:p>
            <a:pPr lvl="0"/>
            <a:r>
              <a:rPr lang="en-US" dirty="0"/>
              <a:t>Subheading if needed</a:t>
            </a:r>
          </a:p>
        </p:txBody>
      </p:sp>
      <p:sp>
        <p:nvSpPr>
          <p:cNvPr id="7" name="Picture Placeholder 2">
            <a:extLst>
              <a:ext uri="{FF2B5EF4-FFF2-40B4-BE49-F238E27FC236}">
                <a16:creationId xmlns:a16="http://schemas.microsoft.com/office/drawing/2014/main" id="{79E49E9D-425F-AD3E-E1ED-B268DB15B609}"/>
              </a:ext>
            </a:extLst>
          </p:cNvPr>
          <p:cNvSpPr>
            <a:spLocks noGrp="1"/>
          </p:cNvSpPr>
          <p:nvPr>
            <p:ph type="pic" sz="quarter" idx="12"/>
          </p:nvPr>
        </p:nvSpPr>
        <p:spPr>
          <a:xfrm>
            <a:off x="-23005" y="1442"/>
            <a:ext cx="7135005" cy="6885200"/>
          </a:xfrm>
          <a:custGeom>
            <a:avLst/>
            <a:gdLst>
              <a:gd name="connsiteX0" fmla="*/ 0 w 6112655"/>
              <a:gd name="connsiteY0" fmla="*/ 0 h 6879272"/>
              <a:gd name="connsiteX1" fmla="*/ 6112655 w 6112655"/>
              <a:gd name="connsiteY1" fmla="*/ 0 h 6879272"/>
              <a:gd name="connsiteX2" fmla="*/ 6112655 w 6112655"/>
              <a:gd name="connsiteY2" fmla="*/ 6879272 h 6879272"/>
              <a:gd name="connsiteX3" fmla="*/ 0 w 6112655"/>
              <a:gd name="connsiteY3" fmla="*/ 6879272 h 6879272"/>
              <a:gd name="connsiteX4" fmla="*/ 0 w 6112655"/>
              <a:gd name="connsiteY4" fmla="*/ 0 h 6879272"/>
              <a:gd name="connsiteX0" fmla="*/ 0 w 7128655"/>
              <a:gd name="connsiteY0" fmla="*/ 0 h 6891972"/>
              <a:gd name="connsiteX1" fmla="*/ 6112655 w 7128655"/>
              <a:gd name="connsiteY1" fmla="*/ 0 h 6891972"/>
              <a:gd name="connsiteX2" fmla="*/ 7128655 w 7128655"/>
              <a:gd name="connsiteY2" fmla="*/ 6891972 h 6891972"/>
              <a:gd name="connsiteX3" fmla="*/ 0 w 7128655"/>
              <a:gd name="connsiteY3" fmla="*/ 6879272 h 6891972"/>
              <a:gd name="connsiteX4" fmla="*/ 0 w 7128655"/>
              <a:gd name="connsiteY4" fmla="*/ 0 h 6891972"/>
              <a:gd name="connsiteX0" fmla="*/ 6350 w 7135005"/>
              <a:gd name="connsiteY0" fmla="*/ 0 h 6920761"/>
              <a:gd name="connsiteX1" fmla="*/ 6119005 w 7135005"/>
              <a:gd name="connsiteY1" fmla="*/ 0 h 6920761"/>
              <a:gd name="connsiteX2" fmla="*/ 7135005 w 7135005"/>
              <a:gd name="connsiteY2" fmla="*/ 6891972 h 6920761"/>
              <a:gd name="connsiteX3" fmla="*/ 0 w 7135005"/>
              <a:gd name="connsiteY3" fmla="*/ 6920761 h 6920761"/>
              <a:gd name="connsiteX4" fmla="*/ 6350 w 7135005"/>
              <a:gd name="connsiteY4" fmla="*/ 0 h 6920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5005" h="6920761">
                <a:moveTo>
                  <a:pt x="6350" y="0"/>
                </a:moveTo>
                <a:lnTo>
                  <a:pt x="6119005" y="0"/>
                </a:lnTo>
                <a:lnTo>
                  <a:pt x="7135005" y="6891972"/>
                </a:lnTo>
                <a:lnTo>
                  <a:pt x="0" y="6920761"/>
                </a:lnTo>
                <a:cubicBezTo>
                  <a:pt x="2117" y="4613841"/>
                  <a:pt x="4233" y="2306920"/>
                  <a:pt x="6350" y="0"/>
                </a:cubicBezTo>
                <a:close/>
              </a:path>
            </a:pathLst>
          </a:custGeom>
          <a:solidFill>
            <a:schemeClr val="tx2"/>
          </a:solidFill>
        </p:spPr>
        <p:txBody>
          <a:bodyPr anchor="ctr"/>
          <a:lstStyle>
            <a:lvl1pPr algn="ctr">
              <a:defRPr/>
            </a:lvl1pPr>
          </a:lstStyle>
          <a:p>
            <a:r>
              <a:rPr lang="en-GB"/>
              <a:t>Click icon to add picture</a:t>
            </a:r>
            <a:endParaRPr lang="en-US"/>
          </a:p>
        </p:txBody>
      </p:sp>
    </p:spTree>
    <p:extLst>
      <p:ext uri="{BB962C8B-B14F-4D97-AF65-F5344CB8AC3E}">
        <p14:creationId xmlns:p14="http://schemas.microsoft.com/office/powerpoint/2010/main" val="15237591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_4">
    <p:bg>
      <p:bgPr>
        <a:solidFill>
          <a:schemeClr val="bg1"/>
        </a:solidFill>
        <a:effectLst/>
      </p:bgPr>
    </p:bg>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05982E6B-8395-0A8D-4276-FD981A35A990}"/>
              </a:ext>
            </a:extLst>
          </p:cNvPr>
          <p:cNvSpPr/>
          <p:nvPr userDrawn="1"/>
        </p:nvSpPr>
        <p:spPr>
          <a:xfrm rot="10800000">
            <a:off x="0" y="0"/>
            <a:ext cx="4721732" cy="6858000"/>
          </a:xfrm>
          <a:custGeom>
            <a:avLst/>
            <a:gdLst>
              <a:gd name="connsiteX0" fmla="*/ 0 w 6241774"/>
              <a:gd name="connsiteY0" fmla="*/ 0 h 6858000"/>
              <a:gd name="connsiteX1" fmla="*/ 6241774 w 6241774"/>
              <a:gd name="connsiteY1" fmla="*/ 0 h 6858000"/>
              <a:gd name="connsiteX2" fmla="*/ 6241774 w 6241774"/>
              <a:gd name="connsiteY2" fmla="*/ 6858000 h 6858000"/>
              <a:gd name="connsiteX3" fmla="*/ 0 w 6241774"/>
              <a:gd name="connsiteY3" fmla="*/ 6858000 h 6858000"/>
              <a:gd name="connsiteX4" fmla="*/ 0 w 6241774"/>
              <a:gd name="connsiteY4" fmla="*/ 0 h 6858000"/>
              <a:gd name="connsiteX0" fmla="*/ 0 w 6241774"/>
              <a:gd name="connsiteY0" fmla="*/ 0 h 6858000"/>
              <a:gd name="connsiteX1" fmla="*/ 6241774 w 6241774"/>
              <a:gd name="connsiteY1" fmla="*/ 0 h 6858000"/>
              <a:gd name="connsiteX2" fmla="*/ 6241774 w 6241774"/>
              <a:gd name="connsiteY2" fmla="*/ 6858000 h 6858000"/>
              <a:gd name="connsiteX3" fmla="*/ 1000462 w 6241774"/>
              <a:gd name="connsiteY3" fmla="*/ 6858000 h 6858000"/>
              <a:gd name="connsiteX4" fmla="*/ 0 w 62417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774" h="6858000">
                <a:moveTo>
                  <a:pt x="0" y="0"/>
                </a:moveTo>
                <a:lnTo>
                  <a:pt x="6241774" y="0"/>
                </a:lnTo>
                <a:lnTo>
                  <a:pt x="6241774" y="6858000"/>
                </a:lnTo>
                <a:lnTo>
                  <a:pt x="1000462"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3F1478A-C11E-1E4B-5E4C-24AE59BA6D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850" y="6405440"/>
            <a:ext cx="902621" cy="200381"/>
          </a:xfrm>
          <a:prstGeom prst="rect">
            <a:avLst/>
          </a:prstGeom>
        </p:spPr>
      </p:pic>
      <p:sp>
        <p:nvSpPr>
          <p:cNvPr id="10" name="Holder 6">
            <a:extLst>
              <a:ext uri="{FF2B5EF4-FFF2-40B4-BE49-F238E27FC236}">
                <a16:creationId xmlns:a16="http://schemas.microsoft.com/office/drawing/2014/main" id="{D7535AC6-0EF2-1605-8D47-A639D220C641}"/>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sp>
        <p:nvSpPr>
          <p:cNvPr id="13" name="Text Placeholder 15">
            <a:extLst>
              <a:ext uri="{FF2B5EF4-FFF2-40B4-BE49-F238E27FC236}">
                <a16:creationId xmlns:a16="http://schemas.microsoft.com/office/drawing/2014/main" id="{603B373C-1D79-34E3-2607-3F39DC936FB0}"/>
              </a:ext>
            </a:extLst>
          </p:cNvPr>
          <p:cNvSpPr>
            <a:spLocks noGrp="1"/>
          </p:cNvSpPr>
          <p:nvPr>
            <p:ph type="body" sz="quarter" idx="10" hasCustomPrompt="1"/>
          </p:nvPr>
        </p:nvSpPr>
        <p:spPr>
          <a:xfrm>
            <a:off x="568532" y="2654935"/>
            <a:ext cx="3417060" cy="1420813"/>
          </a:xfrm>
          <a:prstGeom prst="rect">
            <a:avLst/>
          </a:prstGeom>
        </p:spPr>
        <p:txBody>
          <a:bodyPr anchor="b"/>
          <a:lstStyle>
            <a:lvl1pPr marL="0" indent="0">
              <a:lnSpc>
                <a:spcPct val="80000"/>
              </a:lnSpc>
              <a:spcBef>
                <a:spcPts val="0"/>
              </a:spcBef>
              <a:buNone/>
              <a:defRPr sz="4800" b="0" i="0">
                <a:solidFill>
                  <a:schemeClr val="tx1"/>
                </a:solidFill>
                <a:latin typeface="Aptos Light" panose="020B0004020202020204" pitchFamily="34" charset="0"/>
              </a:defRPr>
            </a:lvl1pPr>
          </a:lstStyle>
          <a:p>
            <a:pPr lvl="0"/>
            <a:r>
              <a:rPr lang="en-US" dirty="0"/>
              <a:t>Heading</a:t>
            </a:r>
            <a:br>
              <a:rPr lang="en-US" dirty="0"/>
            </a:br>
            <a:r>
              <a:rPr lang="en-US" dirty="0"/>
              <a:t>goes here</a:t>
            </a:r>
          </a:p>
        </p:txBody>
      </p:sp>
      <p:sp>
        <p:nvSpPr>
          <p:cNvPr id="14" name="Text Placeholder 20">
            <a:extLst>
              <a:ext uri="{FF2B5EF4-FFF2-40B4-BE49-F238E27FC236}">
                <a16:creationId xmlns:a16="http://schemas.microsoft.com/office/drawing/2014/main" id="{A4A1C803-E784-76D2-C5FF-5E3D79BECBC7}"/>
              </a:ext>
            </a:extLst>
          </p:cNvPr>
          <p:cNvSpPr>
            <a:spLocks noGrp="1"/>
          </p:cNvSpPr>
          <p:nvPr>
            <p:ph type="body" sz="quarter" idx="11" hasCustomPrompt="1"/>
          </p:nvPr>
        </p:nvSpPr>
        <p:spPr>
          <a:xfrm>
            <a:off x="598349" y="4194042"/>
            <a:ext cx="3390909" cy="560387"/>
          </a:xfrm>
          <a:prstGeom prst="rect">
            <a:avLst/>
          </a:prstGeom>
        </p:spPr>
        <p:txBody>
          <a:bodyPr/>
          <a:lstStyle>
            <a:lvl1pPr marL="0" indent="0">
              <a:buNone/>
              <a:defRPr sz="1600" b="1">
                <a:solidFill>
                  <a:schemeClr val="tx1"/>
                </a:solidFill>
              </a:defRPr>
            </a:lvl1pPr>
            <a:lvl2pPr marL="320040" indent="0">
              <a:buNone/>
              <a:defRPr sz="1600" b="1"/>
            </a:lvl2pPr>
            <a:lvl3pPr marL="594360" indent="0">
              <a:buNone/>
              <a:defRPr sz="1600" b="1"/>
            </a:lvl3pPr>
            <a:lvl4pPr marL="868680" indent="0">
              <a:buNone/>
              <a:defRPr sz="1600" b="1"/>
            </a:lvl4pPr>
            <a:lvl5pPr marL="1143000" indent="0">
              <a:buNone/>
              <a:defRPr sz="1600" b="1"/>
            </a:lvl5pPr>
          </a:lstStyle>
          <a:p>
            <a:pPr lvl="0"/>
            <a:r>
              <a:rPr lang="en-US" dirty="0"/>
              <a:t>Subheading if needed</a:t>
            </a:r>
          </a:p>
        </p:txBody>
      </p:sp>
      <p:sp>
        <p:nvSpPr>
          <p:cNvPr id="2" name="Picture Placeholder 19">
            <a:extLst>
              <a:ext uri="{FF2B5EF4-FFF2-40B4-BE49-F238E27FC236}">
                <a16:creationId xmlns:a16="http://schemas.microsoft.com/office/drawing/2014/main" id="{38A1B037-BD1B-B6E0-8A7B-DDDC0FB74948}"/>
              </a:ext>
            </a:extLst>
          </p:cNvPr>
          <p:cNvSpPr>
            <a:spLocks noGrp="1"/>
          </p:cNvSpPr>
          <p:nvPr>
            <p:ph type="pic" sz="quarter" idx="12"/>
          </p:nvPr>
        </p:nvSpPr>
        <p:spPr>
          <a:xfrm>
            <a:off x="5468678" y="641685"/>
            <a:ext cx="2943225" cy="3017504"/>
          </a:xfrm>
          <a:prstGeom prst="roundRect">
            <a:avLst>
              <a:gd name="adj" fmla="val 6198"/>
            </a:avLst>
          </a:prstGeom>
          <a:solidFill>
            <a:schemeClr val="tx2"/>
          </a:solidFill>
        </p:spPr>
        <p:txBody>
          <a:bodyPr/>
          <a:lstStyle>
            <a:lvl1pPr marL="0" indent="0">
              <a:buNone/>
              <a:defRPr/>
            </a:lvl1pPr>
          </a:lstStyle>
          <a:p>
            <a:r>
              <a:rPr lang="en-GB"/>
              <a:t>Click icon to add picture</a:t>
            </a:r>
            <a:endParaRPr lang="en-US"/>
          </a:p>
        </p:txBody>
      </p:sp>
      <p:sp>
        <p:nvSpPr>
          <p:cNvPr id="4" name="Picture Placeholder 19">
            <a:extLst>
              <a:ext uri="{FF2B5EF4-FFF2-40B4-BE49-F238E27FC236}">
                <a16:creationId xmlns:a16="http://schemas.microsoft.com/office/drawing/2014/main" id="{9C50CAC1-68A3-2FEE-AF96-94CE06532C18}"/>
              </a:ext>
            </a:extLst>
          </p:cNvPr>
          <p:cNvSpPr>
            <a:spLocks noGrp="1"/>
          </p:cNvSpPr>
          <p:nvPr>
            <p:ph type="pic" sz="quarter" idx="13"/>
          </p:nvPr>
        </p:nvSpPr>
        <p:spPr>
          <a:xfrm>
            <a:off x="8559747" y="641685"/>
            <a:ext cx="2943225" cy="2415674"/>
          </a:xfrm>
          <a:prstGeom prst="roundRect">
            <a:avLst>
              <a:gd name="adj" fmla="val 6198"/>
            </a:avLst>
          </a:prstGeom>
          <a:solidFill>
            <a:schemeClr val="tx2"/>
          </a:solidFill>
        </p:spPr>
        <p:txBody>
          <a:bodyPr/>
          <a:lstStyle>
            <a:lvl1pPr marL="0" indent="0">
              <a:buNone/>
              <a:defRPr/>
            </a:lvl1pPr>
          </a:lstStyle>
          <a:p>
            <a:r>
              <a:rPr lang="en-GB"/>
              <a:t>Click icon to add picture</a:t>
            </a:r>
            <a:endParaRPr lang="en-US"/>
          </a:p>
        </p:txBody>
      </p:sp>
      <p:sp>
        <p:nvSpPr>
          <p:cNvPr id="9" name="Picture Placeholder 19">
            <a:extLst>
              <a:ext uri="{FF2B5EF4-FFF2-40B4-BE49-F238E27FC236}">
                <a16:creationId xmlns:a16="http://schemas.microsoft.com/office/drawing/2014/main" id="{561E163C-8516-27CA-8285-5F2716B1C27A}"/>
              </a:ext>
            </a:extLst>
          </p:cNvPr>
          <p:cNvSpPr>
            <a:spLocks noGrp="1"/>
          </p:cNvSpPr>
          <p:nvPr>
            <p:ph type="pic" sz="quarter" idx="14"/>
          </p:nvPr>
        </p:nvSpPr>
        <p:spPr>
          <a:xfrm>
            <a:off x="5468678" y="3802328"/>
            <a:ext cx="2943225" cy="2415674"/>
          </a:xfrm>
          <a:prstGeom prst="roundRect">
            <a:avLst>
              <a:gd name="adj" fmla="val 6198"/>
            </a:avLst>
          </a:prstGeom>
          <a:solidFill>
            <a:schemeClr val="tx2"/>
          </a:solidFill>
        </p:spPr>
        <p:txBody>
          <a:bodyPr/>
          <a:lstStyle>
            <a:lvl1pPr marL="0" indent="0">
              <a:buNone/>
              <a:defRPr/>
            </a:lvl1pPr>
          </a:lstStyle>
          <a:p>
            <a:r>
              <a:rPr lang="en-GB"/>
              <a:t>Click icon to add picture</a:t>
            </a:r>
            <a:endParaRPr lang="en-US"/>
          </a:p>
        </p:txBody>
      </p:sp>
      <p:sp>
        <p:nvSpPr>
          <p:cNvPr id="12" name="Picture Placeholder 19">
            <a:extLst>
              <a:ext uri="{FF2B5EF4-FFF2-40B4-BE49-F238E27FC236}">
                <a16:creationId xmlns:a16="http://schemas.microsoft.com/office/drawing/2014/main" id="{7CDE2DDF-4DA5-964A-5866-DE86FC682C44}"/>
              </a:ext>
            </a:extLst>
          </p:cNvPr>
          <p:cNvSpPr>
            <a:spLocks noGrp="1"/>
          </p:cNvSpPr>
          <p:nvPr>
            <p:ph type="pic" sz="quarter" idx="15"/>
          </p:nvPr>
        </p:nvSpPr>
        <p:spPr>
          <a:xfrm>
            <a:off x="8559747" y="3205981"/>
            <a:ext cx="2943225" cy="3017504"/>
          </a:xfrm>
          <a:prstGeom prst="roundRect">
            <a:avLst>
              <a:gd name="adj" fmla="val 6198"/>
            </a:avLst>
          </a:prstGeom>
          <a:solidFill>
            <a:schemeClr val="tx2"/>
          </a:solidFill>
        </p:spPr>
        <p:txBody>
          <a:bodyPr/>
          <a:lstStyle>
            <a:lvl1pPr marL="0" indent="0">
              <a:buNone/>
              <a:defRPr/>
            </a:lvl1pPr>
          </a:lstStyle>
          <a:p>
            <a:r>
              <a:rPr lang="en-GB"/>
              <a:t>Click icon to add picture</a:t>
            </a:r>
            <a:endParaRPr lang="en-US"/>
          </a:p>
        </p:txBody>
      </p:sp>
    </p:spTree>
    <p:extLst>
      <p:ext uri="{BB962C8B-B14F-4D97-AF65-F5344CB8AC3E}">
        <p14:creationId xmlns:p14="http://schemas.microsoft.com/office/powerpoint/2010/main" val="37792352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_5_re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55FE4F-D909-8424-9421-ED940997FE6C}"/>
              </a:ext>
            </a:extLst>
          </p:cNvPr>
          <p:cNvSpPr/>
          <p:nvPr userDrawn="1"/>
        </p:nvSpPr>
        <p:spPr>
          <a:xfrm>
            <a:off x="0" y="0"/>
            <a:ext cx="12192000" cy="6858000"/>
          </a:xfrm>
          <a:prstGeom prst="rect">
            <a:avLst/>
          </a:prstGeom>
          <a:gradFill>
            <a:gsLst>
              <a:gs pos="9000">
                <a:schemeClr val="accent1">
                  <a:lumMod val="99578"/>
                  <a:lumOff val="422"/>
                </a:schemeClr>
              </a:gs>
              <a:gs pos="99000">
                <a:schemeClr val="accent2"/>
              </a:gs>
            </a:gsLst>
            <a:path path="rect">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7A3ECC8-5A0A-A2C9-534C-4556F88EFA94}"/>
              </a:ext>
            </a:extLst>
          </p:cNvPr>
          <p:cNvSpPr>
            <a:spLocks noGrp="1"/>
          </p:cNvSpPr>
          <p:nvPr>
            <p:ph type="title" hasCustomPrompt="1"/>
          </p:nvPr>
        </p:nvSpPr>
        <p:spPr>
          <a:xfrm>
            <a:off x="695324" y="2427313"/>
            <a:ext cx="10707244" cy="2003373"/>
          </a:xfrm>
          <a:prstGeom prst="rect">
            <a:avLst/>
          </a:prstGeom>
        </p:spPr>
        <p:txBody>
          <a:bodyPr anchor="ctr"/>
          <a:lstStyle>
            <a:lvl1pPr>
              <a:defRPr b="0" i="0">
                <a:latin typeface="Aptos Light" panose="020B0004020202020204" pitchFamily="34" charset="0"/>
              </a:defRPr>
            </a:lvl1pPr>
          </a:lstStyle>
          <a:p>
            <a:r>
              <a:rPr lang="en-US" sz="7000" b="1" dirty="0">
                <a:solidFill>
                  <a:schemeClr val="bg1"/>
                </a:solidFill>
                <a:latin typeface="Aptos" panose="020B0004020202020204" pitchFamily="34" charset="0"/>
              </a:rPr>
              <a:t>01</a:t>
            </a:r>
            <a:r>
              <a:rPr lang="en-US" sz="7000" dirty="0">
                <a:solidFill>
                  <a:schemeClr val="bg1"/>
                </a:solidFill>
                <a:latin typeface="Aptos Light" panose="020B0004020202020204" pitchFamily="34" charset="0"/>
              </a:rPr>
              <a:t> Divider title</a:t>
            </a:r>
          </a:p>
        </p:txBody>
      </p:sp>
    </p:spTree>
    <p:extLst>
      <p:ext uri="{BB962C8B-B14F-4D97-AF65-F5344CB8AC3E}">
        <p14:creationId xmlns:p14="http://schemas.microsoft.com/office/powerpoint/2010/main" val="18913690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0">
    <p:bg>
      <p:bgPr>
        <a:solidFill>
          <a:schemeClr val="bg1"/>
        </a:solidFill>
        <a:effectLst/>
      </p:bgPr>
    </p:bg>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sp>
        <p:nvSpPr>
          <p:cNvPr id="3" name="Title 1">
            <a:extLst>
              <a:ext uri="{FF2B5EF4-FFF2-40B4-BE49-F238E27FC236}">
                <a16:creationId xmlns:a16="http://schemas.microsoft.com/office/drawing/2014/main" id="{AE645899-E71E-0BB4-6A41-B7440FE2FE72}"/>
              </a:ext>
            </a:extLst>
          </p:cNvPr>
          <p:cNvSpPr>
            <a:spLocks noGrp="1"/>
          </p:cNvSpPr>
          <p:nvPr>
            <p:ph type="title" hasCustomPrompt="1"/>
          </p:nvPr>
        </p:nvSpPr>
        <p:spPr>
          <a:xfrm>
            <a:off x="615538" y="636814"/>
            <a:ext cx="10944339" cy="318861"/>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add title</a:t>
            </a:r>
          </a:p>
        </p:txBody>
      </p:sp>
      <p:sp>
        <p:nvSpPr>
          <p:cNvPr id="2" name="Text Placeholder 3">
            <a:extLst>
              <a:ext uri="{FF2B5EF4-FFF2-40B4-BE49-F238E27FC236}">
                <a16:creationId xmlns:a16="http://schemas.microsoft.com/office/drawing/2014/main" id="{50F4ED3C-EE82-8F15-C6B5-E755AD751FE7}"/>
              </a:ext>
            </a:extLst>
          </p:cNvPr>
          <p:cNvSpPr>
            <a:spLocks noGrp="1"/>
          </p:cNvSpPr>
          <p:nvPr>
            <p:ph type="body" sz="quarter" idx="10" hasCustomPrompt="1"/>
          </p:nvPr>
        </p:nvSpPr>
        <p:spPr>
          <a:xfrm>
            <a:off x="615538" y="1074871"/>
            <a:ext cx="10939007" cy="529664"/>
          </a:xfrm>
          <a:prstGeom prst="rect">
            <a:avLst/>
          </a:prstGeom>
        </p:spPr>
        <p:txBody>
          <a:bodyPr>
            <a:normAutofit/>
          </a:bodyPr>
          <a:lstStyle>
            <a:lvl1pPr marL="0" indent="0">
              <a:spcBef>
                <a:spcPts val="0"/>
              </a:spcBef>
              <a:spcAft>
                <a:spcPts val="0"/>
              </a:spcAft>
              <a:buNone/>
              <a:defRPr sz="1600" b="1" i="0" baseline="0">
                <a:solidFill>
                  <a:schemeClr val="tx1"/>
                </a:solidFill>
                <a:latin typeface="Aptos" panose="020B0004020202020204" pitchFamily="34" charset="0"/>
              </a:defRPr>
            </a:lvl1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to add subtitle</a:t>
            </a:r>
          </a:p>
        </p:txBody>
      </p:sp>
      <p:pic>
        <p:nvPicPr>
          <p:cNvPr id="4" name="Picture 3">
            <a:extLst>
              <a:ext uri="{FF2B5EF4-FFF2-40B4-BE49-F238E27FC236}">
                <a16:creationId xmlns:a16="http://schemas.microsoft.com/office/drawing/2014/main" id="{38832C1D-39CD-9FF8-A91E-C70B4FB720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2913" y="6385752"/>
            <a:ext cx="791903" cy="175802"/>
          </a:xfrm>
          <a:prstGeom prst="rect">
            <a:avLst/>
          </a:prstGeom>
        </p:spPr>
      </p:pic>
    </p:spTree>
    <p:extLst>
      <p:ext uri="{BB962C8B-B14F-4D97-AF65-F5344CB8AC3E}">
        <p14:creationId xmlns:p14="http://schemas.microsoft.com/office/powerpoint/2010/main" val="1941568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1">
    <p:bg>
      <p:bgPr>
        <a:solidFill>
          <a:schemeClr val="bg1"/>
        </a:solidFill>
        <a:effectLst/>
      </p:bgPr>
    </p:bg>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sp>
        <p:nvSpPr>
          <p:cNvPr id="3" name="Title 1">
            <a:extLst>
              <a:ext uri="{FF2B5EF4-FFF2-40B4-BE49-F238E27FC236}">
                <a16:creationId xmlns:a16="http://schemas.microsoft.com/office/drawing/2014/main" id="{AE645899-E71E-0BB4-6A41-B7440FE2FE72}"/>
              </a:ext>
            </a:extLst>
          </p:cNvPr>
          <p:cNvSpPr>
            <a:spLocks noGrp="1"/>
          </p:cNvSpPr>
          <p:nvPr>
            <p:ph type="title" hasCustomPrompt="1"/>
          </p:nvPr>
        </p:nvSpPr>
        <p:spPr>
          <a:xfrm>
            <a:off x="615538" y="636814"/>
            <a:ext cx="10944339" cy="318861"/>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add title</a:t>
            </a:r>
          </a:p>
        </p:txBody>
      </p:sp>
      <p:sp>
        <p:nvSpPr>
          <p:cNvPr id="2" name="Text Placeholder 3">
            <a:extLst>
              <a:ext uri="{FF2B5EF4-FFF2-40B4-BE49-F238E27FC236}">
                <a16:creationId xmlns:a16="http://schemas.microsoft.com/office/drawing/2014/main" id="{50F4ED3C-EE82-8F15-C6B5-E755AD751FE7}"/>
              </a:ext>
            </a:extLst>
          </p:cNvPr>
          <p:cNvSpPr>
            <a:spLocks noGrp="1"/>
          </p:cNvSpPr>
          <p:nvPr>
            <p:ph type="body" sz="quarter" idx="10" hasCustomPrompt="1"/>
          </p:nvPr>
        </p:nvSpPr>
        <p:spPr>
          <a:xfrm>
            <a:off x="615538" y="1074871"/>
            <a:ext cx="10939007" cy="529664"/>
          </a:xfrm>
          <a:prstGeom prst="rect">
            <a:avLst/>
          </a:prstGeom>
        </p:spPr>
        <p:txBody>
          <a:bodyPr>
            <a:normAutofit/>
          </a:bodyPr>
          <a:lstStyle>
            <a:lvl1pPr marL="0" indent="0">
              <a:spcBef>
                <a:spcPts val="0"/>
              </a:spcBef>
              <a:spcAft>
                <a:spcPts val="0"/>
              </a:spcAft>
              <a:buNone/>
              <a:defRPr sz="1600" b="1" i="0" baseline="0">
                <a:solidFill>
                  <a:schemeClr val="tx1"/>
                </a:solidFill>
                <a:latin typeface="Aptos" panose="020B0004020202020204" pitchFamily="34" charset="0"/>
              </a:defRPr>
            </a:lvl1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to add subtitle</a:t>
            </a:r>
          </a:p>
        </p:txBody>
      </p:sp>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
        <p:nvSpPr>
          <p:cNvPr id="8" name="Text Placeholder 7">
            <a:extLst>
              <a:ext uri="{FF2B5EF4-FFF2-40B4-BE49-F238E27FC236}">
                <a16:creationId xmlns:a16="http://schemas.microsoft.com/office/drawing/2014/main" id="{1814CD16-7FAF-AE47-4226-29FF77008942}"/>
              </a:ext>
            </a:extLst>
          </p:cNvPr>
          <p:cNvSpPr>
            <a:spLocks noGrp="1"/>
          </p:cNvSpPr>
          <p:nvPr>
            <p:ph type="body" sz="quarter" idx="11"/>
          </p:nvPr>
        </p:nvSpPr>
        <p:spPr>
          <a:xfrm>
            <a:off x="615538" y="1927229"/>
            <a:ext cx="10939007" cy="4099387"/>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175682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2">
    <p:bg>
      <p:bgPr>
        <a:solidFill>
          <a:schemeClr val="bg1"/>
        </a:solidFill>
        <a:effectLst/>
      </p:bgPr>
    </p:bg>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sp>
        <p:nvSpPr>
          <p:cNvPr id="3" name="Title 1">
            <a:extLst>
              <a:ext uri="{FF2B5EF4-FFF2-40B4-BE49-F238E27FC236}">
                <a16:creationId xmlns:a16="http://schemas.microsoft.com/office/drawing/2014/main" id="{AE645899-E71E-0BB4-6A41-B7440FE2FE72}"/>
              </a:ext>
            </a:extLst>
          </p:cNvPr>
          <p:cNvSpPr>
            <a:spLocks noGrp="1"/>
          </p:cNvSpPr>
          <p:nvPr>
            <p:ph type="title" hasCustomPrompt="1"/>
          </p:nvPr>
        </p:nvSpPr>
        <p:spPr>
          <a:xfrm>
            <a:off x="615538" y="636814"/>
            <a:ext cx="10944339" cy="318861"/>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add title</a:t>
            </a:r>
          </a:p>
        </p:txBody>
      </p:sp>
      <p:sp>
        <p:nvSpPr>
          <p:cNvPr id="2" name="Text Placeholder 3">
            <a:extLst>
              <a:ext uri="{FF2B5EF4-FFF2-40B4-BE49-F238E27FC236}">
                <a16:creationId xmlns:a16="http://schemas.microsoft.com/office/drawing/2014/main" id="{50F4ED3C-EE82-8F15-C6B5-E755AD751FE7}"/>
              </a:ext>
            </a:extLst>
          </p:cNvPr>
          <p:cNvSpPr>
            <a:spLocks noGrp="1"/>
          </p:cNvSpPr>
          <p:nvPr>
            <p:ph type="body" sz="quarter" idx="10" hasCustomPrompt="1"/>
          </p:nvPr>
        </p:nvSpPr>
        <p:spPr>
          <a:xfrm>
            <a:off x="615538" y="1074871"/>
            <a:ext cx="10939007" cy="529664"/>
          </a:xfrm>
          <a:prstGeom prst="rect">
            <a:avLst/>
          </a:prstGeom>
        </p:spPr>
        <p:txBody>
          <a:bodyPr>
            <a:normAutofit/>
          </a:bodyPr>
          <a:lstStyle>
            <a:lvl1pPr marL="0" indent="0">
              <a:spcBef>
                <a:spcPts val="0"/>
              </a:spcBef>
              <a:spcAft>
                <a:spcPts val="0"/>
              </a:spcAft>
              <a:buNone/>
              <a:defRPr sz="1600" b="1" i="0" baseline="0">
                <a:solidFill>
                  <a:schemeClr val="tx1"/>
                </a:solidFill>
                <a:latin typeface="Aptos" panose="020B0004020202020204" pitchFamily="34" charset="0"/>
              </a:defRPr>
            </a:lvl1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to add subtitle</a:t>
            </a:r>
          </a:p>
        </p:txBody>
      </p:sp>
      <p:sp>
        <p:nvSpPr>
          <p:cNvPr id="11" name="Text Placeholder 7">
            <a:extLst>
              <a:ext uri="{FF2B5EF4-FFF2-40B4-BE49-F238E27FC236}">
                <a16:creationId xmlns:a16="http://schemas.microsoft.com/office/drawing/2014/main" id="{32FCD9A9-6202-B4B3-D460-E2674C5685DA}"/>
              </a:ext>
            </a:extLst>
          </p:cNvPr>
          <p:cNvSpPr>
            <a:spLocks noGrp="1"/>
          </p:cNvSpPr>
          <p:nvPr>
            <p:ph type="body" sz="quarter" idx="13"/>
          </p:nvPr>
        </p:nvSpPr>
        <p:spPr>
          <a:xfrm>
            <a:off x="615539" y="1921565"/>
            <a:ext cx="5175662"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7">
            <a:extLst>
              <a:ext uri="{FF2B5EF4-FFF2-40B4-BE49-F238E27FC236}">
                <a16:creationId xmlns:a16="http://schemas.microsoft.com/office/drawing/2014/main" id="{6E3D21DF-4747-497E-72E5-0F599FBD6322}"/>
              </a:ext>
            </a:extLst>
          </p:cNvPr>
          <p:cNvSpPr>
            <a:spLocks noGrp="1"/>
          </p:cNvSpPr>
          <p:nvPr>
            <p:ph type="body" sz="quarter" idx="14"/>
          </p:nvPr>
        </p:nvSpPr>
        <p:spPr>
          <a:xfrm>
            <a:off x="6378883" y="1921565"/>
            <a:ext cx="5175662"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6" name="Picture 5">
            <a:extLst>
              <a:ext uri="{FF2B5EF4-FFF2-40B4-BE49-F238E27FC236}">
                <a16:creationId xmlns:a16="http://schemas.microsoft.com/office/drawing/2014/main" id="{B9AEC079-B8CD-14D8-1572-CD5C51B64D2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2913" y="6385752"/>
            <a:ext cx="791903" cy="175802"/>
          </a:xfrm>
          <a:prstGeom prst="rect">
            <a:avLst/>
          </a:prstGeom>
        </p:spPr>
      </p:pic>
    </p:spTree>
    <p:extLst>
      <p:ext uri="{BB962C8B-B14F-4D97-AF65-F5344CB8AC3E}">
        <p14:creationId xmlns:p14="http://schemas.microsoft.com/office/powerpoint/2010/main" val="22755048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3">
    <p:bg>
      <p:bgPr>
        <a:solidFill>
          <a:schemeClr val="bg1"/>
        </a:solidFill>
        <a:effectLst/>
      </p:bgPr>
    </p:bg>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sp>
        <p:nvSpPr>
          <p:cNvPr id="3" name="Title 1">
            <a:extLst>
              <a:ext uri="{FF2B5EF4-FFF2-40B4-BE49-F238E27FC236}">
                <a16:creationId xmlns:a16="http://schemas.microsoft.com/office/drawing/2014/main" id="{AE645899-E71E-0BB4-6A41-B7440FE2FE72}"/>
              </a:ext>
            </a:extLst>
          </p:cNvPr>
          <p:cNvSpPr>
            <a:spLocks noGrp="1"/>
          </p:cNvSpPr>
          <p:nvPr>
            <p:ph type="title" hasCustomPrompt="1"/>
          </p:nvPr>
        </p:nvSpPr>
        <p:spPr>
          <a:xfrm>
            <a:off x="615538" y="636814"/>
            <a:ext cx="10944339" cy="318861"/>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add title</a:t>
            </a:r>
          </a:p>
        </p:txBody>
      </p:sp>
      <p:sp>
        <p:nvSpPr>
          <p:cNvPr id="2" name="Text Placeholder 3">
            <a:extLst>
              <a:ext uri="{FF2B5EF4-FFF2-40B4-BE49-F238E27FC236}">
                <a16:creationId xmlns:a16="http://schemas.microsoft.com/office/drawing/2014/main" id="{50F4ED3C-EE82-8F15-C6B5-E755AD751FE7}"/>
              </a:ext>
            </a:extLst>
          </p:cNvPr>
          <p:cNvSpPr>
            <a:spLocks noGrp="1"/>
          </p:cNvSpPr>
          <p:nvPr>
            <p:ph type="body" sz="quarter" idx="10" hasCustomPrompt="1"/>
          </p:nvPr>
        </p:nvSpPr>
        <p:spPr>
          <a:xfrm>
            <a:off x="615538" y="1074871"/>
            <a:ext cx="10939007" cy="529664"/>
          </a:xfrm>
          <a:prstGeom prst="rect">
            <a:avLst/>
          </a:prstGeom>
        </p:spPr>
        <p:txBody>
          <a:bodyPr>
            <a:normAutofit/>
          </a:bodyPr>
          <a:lstStyle>
            <a:lvl1pPr marL="0" indent="0">
              <a:spcBef>
                <a:spcPts val="0"/>
              </a:spcBef>
              <a:spcAft>
                <a:spcPts val="0"/>
              </a:spcAft>
              <a:buNone/>
              <a:defRPr sz="1600" b="1" i="0" baseline="0">
                <a:solidFill>
                  <a:schemeClr val="tx1"/>
                </a:solidFill>
                <a:latin typeface="Aptos" panose="020B0004020202020204" pitchFamily="34" charset="0"/>
              </a:defRPr>
            </a:lvl1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to add subtitle</a:t>
            </a:r>
          </a:p>
        </p:txBody>
      </p:sp>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
        <p:nvSpPr>
          <p:cNvPr id="10" name="Text Placeholder 7">
            <a:extLst>
              <a:ext uri="{FF2B5EF4-FFF2-40B4-BE49-F238E27FC236}">
                <a16:creationId xmlns:a16="http://schemas.microsoft.com/office/drawing/2014/main" id="{12B06018-41AF-04FD-3238-46AFDA2123EF}"/>
              </a:ext>
            </a:extLst>
          </p:cNvPr>
          <p:cNvSpPr>
            <a:spLocks noGrp="1"/>
          </p:cNvSpPr>
          <p:nvPr>
            <p:ph type="body" sz="quarter" idx="14"/>
          </p:nvPr>
        </p:nvSpPr>
        <p:spPr>
          <a:xfrm>
            <a:off x="615539" y="1921565"/>
            <a:ext cx="3413122"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7">
            <a:extLst>
              <a:ext uri="{FF2B5EF4-FFF2-40B4-BE49-F238E27FC236}">
                <a16:creationId xmlns:a16="http://schemas.microsoft.com/office/drawing/2014/main" id="{F203FC06-7D53-02F0-8467-75A09602C8C4}"/>
              </a:ext>
            </a:extLst>
          </p:cNvPr>
          <p:cNvSpPr>
            <a:spLocks noGrp="1"/>
          </p:cNvSpPr>
          <p:nvPr>
            <p:ph type="body" sz="quarter" idx="15"/>
          </p:nvPr>
        </p:nvSpPr>
        <p:spPr>
          <a:xfrm>
            <a:off x="8141423" y="1921565"/>
            <a:ext cx="3413122"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7">
            <a:extLst>
              <a:ext uri="{FF2B5EF4-FFF2-40B4-BE49-F238E27FC236}">
                <a16:creationId xmlns:a16="http://schemas.microsoft.com/office/drawing/2014/main" id="{0F79CABD-6B0F-89E1-E5ED-313F17BE435A}"/>
              </a:ext>
            </a:extLst>
          </p:cNvPr>
          <p:cNvSpPr>
            <a:spLocks noGrp="1"/>
          </p:cNvSpPr>
          <p:nvPr>
            <p:ph type="body" sz="quarter" idx="16"/>
          </p:nvPr>
        </p:nvSpPr>
        <p:spPr>
          <a:xfrm>
            <a:off x="4389439" y="1921565"/>
            <a:ext cx="3413122"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120360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2_LEFT-WEDGE">
    <p:bg>
      <p:bgPr>
        <a:solidFill>
          <a:schemeClr val="bg1"/>
        </a:solidFill>
        <a:effectLst/>
      </p:bgPr>
    </p:bg>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89D34A37-5344-D541-8963-CEAAE5EB5D5B}"/>
              </a:ext>
            </a:extLst>
          </p:cNvPr>
          <p:cNvSpPr/>
          <p:nvPr userDrawn="1"/>
        </p:nvSpPr>
        <p:spPr>
          <a:xfrm>
            <a:off x="1" y="0"/>
            <a:ext cx="6096000" cy="6858000"/>
          </a:xfrm>
          <a:custGeom>
            <a:avLst/>
            <a:gdLst>
              <a:gd name="connsiteX0" fmla="*/ 0 w 5100488"/>
              <a:gd name="connsiteY0" fmla="*/ 0 h 6858000"/>
              <a:gd name="connsiteX1" fmla="*/ 5100488 w 5100488"/>
              <a:gd name="connsiteY1" fmla="*/ 0 h 6858000"/>
              <a:gd name="connsiteX2" fmla="*/ 5100488 w 5100488"/>
              <a:gd name="connsiteY2" fmla="*/ 6858000 h 6858000"/>
              <a:gd name="connsiteX3" fmla="*/ 0 w 5100488"/>
              <a:gd name="connsiteY3" fmla="*/ 6858000 h 6858000"/>
              <a:gd name="connsiteX4" fmla="*/ 0 w 5100488"/>
              <a:gd name="connsiteY4" fmla="*/ 0 h 6858000"/>
              <a:gd name="connsiteX0" fmla="*/ 0 w 5100488"/>
              <a:gd name="connsiteY0" fmla="*/ 0 h 6858000"/>
              <a:gd name="connsiteX1" fmla="*/ 4128215 w 5100488"/>
              <a:gd name="connsiteY1" fmla="*/ 0 h 6858000"/>
              <a:gd name="connsiteX2" fmla="*/ 5100488 w 5100488"/>
              <a:gd name="connsiteY2" fmla="*/ 6858000 h 6858000"/>
              <a:gd name="connsiteX3" fmla="*/ 0 w 5100488"/>
              <a:gd name="connsiteY3" fmla="*/ 6858000 h 6858000"/>
              <a:gd name="connsiteX4" fmla="*/ 0 w 510048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488" h="6858000">
                <a:moveTo>
                  <a:pt x="0" y="0"/>
                </a:moveTo>
                <a:lnTo>
                  <a:pt x="4128215" y="0"/>
                </a:lnTo>
                <a:lnTo>
                  <a:pt x="5100488"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sp>
        <p:nvSpPr>
          <p:cNvPr id="3" name="Title 1">
            <a:extLst>
              <a:ext uri="{FF2B5EF4-FFF2-40B4-BE49-F238E27FC236}">
                <a16:creationId xmlns:a16="http://schemas.microsoft.com/office/drawing/2014/main" id="{AE645899-E71E-0BB4-6A41-B7440FE2FE72}"/>
              </a:ext>
            </a:extLst>
          </p:cNvPr>
          <p:cNvSpPr>
            <a:spLocks noGrp="1"/>
          </p:cNvSpPr>
          <p:nvPr>
            <p:ph type="title" hasCustomPrompt="1"/>
          </p:nvPr>
        </p:nvSpPr>
        <p:spPr>
          <a:xfrm>
            <a:off x="615538" y="636814"/>
            <a:ext cx="4168497" cy="905929"/>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add title</a:t>
            </a:r>
          </a:p>
        </p:txBody>
      </p:sp>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
        <p:nvSpPr>
          <p:cNvPr id="10" name="Text Placeholder 7">
            <a:extLst>
              <a:ext uri="{FF2B5EF4-FFF2-40B4-BE49-F238E27FC236}">
                <a16:creationId xmlns:a16="http://schemas.microsoft.com/office/drawing/2014/main" id="{0305C0BF-E779-BD98-CC8F-47D185CAF7AE}"/>
              </a:ext>
            </a:extLst>
          </p:cNvPr>
          <p:cNvSpPr>
            <a:spLocks noGrp="1"/>
          </p:cNvSpPr>
          <p:nvPr>
            <p:ph type="body" sz="quarter" idx="14"/>
          </p:nvPr>
        </p:nvSpPr>
        <p:spPr>
          <a:xfrm>
            <a:off x="615538" y="1921565"/>
            <a:ext cx="4166465"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7">
            <a:extLst>
              <a:ext uri="{FF2B5EF4-FFF2-40B4-BE49-F238E27FC236}">
                <a16:creationId xmlns:a16="http://schemas.microsoft.com/office/drawing/2014/main" id="{B659337D-9251-BE59-8E57-3CCB2F3D6E99}"/>
              </a:ext>
            </a:extLst>
          </p:cNvPr>
          <p:cNvSpPr>
            <a:spLocks noGrp="1"/>
          </p:cNvSpPr>
          <p:nvPr>
            <p:ph type="body" sz="quarter" idx="15"/>
          </p:nvPr>
        </p:nvSpPr>
        <p:spPr>
          <a:xfrm>
            <a:off x="6287468" y="1921565"/>
            <a:ext cx="5288994"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6349631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2_LEFT-SMALL-WEDGE">
    <p:bg>
      <p:bgPr>
        <a:solidFill>
          <a:schemeClr val="bg1"/>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274001E7-999C-BE5F-FAD2-F8D57FA23BC8}"/>
              </a:ext>
            </a:extLst>
          </p:cNvPr>
          <p:cNvSpPr/>
          <p:nvPr userDrawn="1"/>
        </p:nvSpPr>
        <p:spPr>
          <a:xfrm>
            <a:off x="1" y="0"/>
            <a:ext cx="3962400" cy="6858000"/>
          </a:xfrm>
          <a:custGeom>
            <a:avLst/>
            <a:gdLst>
              <a:gd name="connsiteX0" fmla="*/ 0 w 5100488"/>
              <a:gd name="connsiteY0" fmla="*/ 0 h 6858000"/>
              <a:gd name="connsiteX1" fmla="*/ 5100488 w 5100488"/>
              <a:gd name="connsiteY1" fmla="*/ 0 h 6858000"/>
              <a:gd name="connsiteX2" fmla="*/ 5100488 w 5100488"/>
              <a:gd name="connsiteY2" fmla="*/ 6858000 h 6858000"/>
              <a:gd name="connsiteX3" fmla="*/ 0 w 5100488"/>
              <a:gd name="connsiteY3" fmla="*/ 6858000 h 6858000"/>
              <a:gd name="connsiteX4" fmla="*/ 0 w 5100488"/>
              <a:gd name="connsiteY4" fmla="*/ 0 h 6858000"/>
              <a:gd name="connsiteX0" fmla="*/ 0 w 5100488"/>
              <a:gd name="connsiteY0" fmla="*/ 0 h 6858000"/>
              <a:gd name="connsiteX1" fmla="*/ 4128215 w 5100488"/>
              <a:gd name="connsiteY1" fmla="*/ 0 h 6858000"/>
              <a:gd name="connsiteX2" fmla="*/ 5100488 w 5100488"/>
              <a:gd name="connsiteY2" fmla="*/ 6858000 h 6858000"/>
              <a:gd name="connsiteX3" fmla="*/ 0 w 5100488"/>
              <a:gd name="connsiteY3" fmla="*/ 6858000 h 6858000"/>
              <a:gd name="connsiteX4" fmla="*/ 0 w 510048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488" h="6858000">
                <a:moveTo>
                  <a:pt x="0" y="0"/>
                </a:moveTo>
                <a:lnTo>
                  <a:pt x="4128215" y="0"/>
                </a:lnTo>
                <a:lnTo>
                  <a:pt x="5100488"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sp>
        <p:nvSpPr>
          <p:cNvPr id="3" name="Title 1">
            <a:extLst>
              <a:ext uri="{FF2B5EF4-FFF2-40B4-BE49-F238E27FC236}">
                <a16:creationId xmlns:a16="http://schemas.microsoft.com/office/drawing/2014/main" id="{AE645899-E71E-0BB4-6A41-B7440FE2FE72}"/>
              </a:ext>
            </a:extLst>
          </p:cNvPr>
          <p:cNvSpPr>
            <a:spLocks noGrp="1"/>
          </p:cNvSpPr>
          <p:nvPr>
            <p:ph type="title" hasCustomPrompt="1"/>
          </p:nvPr>
        </p:nvSpPr>
        <p:spPr>
          <a:xfrm>
            <a:off x="615539" y="636814"/>
            <a:ext cx="2354096" cy="905929"/>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t>
            </a:r>
            <a:br>
              <a:rPr lang="en-US" dirty="0"/>
            </a:br>
            <a:r>
              <a:rPr lang="en-US" dirty="0"/>
              <a:t>add title</a:t>
            </a:r>
          </a:p>
        </p:txBody>
      </p:sp>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
        <p:nvSpPr>
          <p:cNvPr id="12" name="Text Placeholder 7">
            <a:extLst>
              <a:ext uri="{FF2B5EF4-FFF2-40B4-BE49-F238E27FC236}">
                <a16:creationId xmlns:a16="http://schemas.microsoft.com/office/drawing/2014/main" id="{A16F138B-C304-C522-04AE-9AC171461C76}"/>
              </a:ext>
            </a:extLst>
          </p:cNvPr>
          <p:cNvSpPr>
            <a:spLocks noGrp="1"/>
          </p:cNvSpPr>
          <p:nvPr>
            <p:ph type="body" sz="quarter" idx="14"/>
          </p:nvPr>
        </p:nvSpPr>
        <p:spPr>
          <a:xfrm>
            <a:off x="615538" y="1921565"/>
            <a:ext cx="2352949"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Text Placeholder 7">
            <a:extLst>
              <a:ext uri="{FF2B5EF4-FFF2-40B4-BE49-F238E27FC236}">
                <a16:creationId xmlns:a16="http://schemas.microsoft.com/office/drawing/2014/main" id="{D4AA88C6-1A8A-FAC5-5039-EDEF76D89B3D}"/>
              </a:ext>
            </a:extLst>
          </p:cNvPr>
          <p:cNvSpPr>
            <a:spLocks noGrp="1"/>
          </p:cNvSpPr>
          <p:nvPr>
            <p:ph type="body" sz="quarter" idx="15"/>
          </p:nvPr>
        </p:nvSpPr>
        <p:spPr>
          <a:xfrm>
            <a:off x="4564686" y="1921565"/>
            <a:ext cx="7011776"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1290233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2_RIGHT-WEDGE">
    <p:bg>
      <p:bgPr>
        <a:solidFill>
          <a:schemeClr val="bg1"/>
        </a:solid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8DB0C54-D615-16DA-0822-E2D5F8A31D5E}"/>
              </a:ext>
            </a:extLst>
          </p:cNvPr>
          <p:cNvSpPr/>
          <p:nvPr userDrawn="1"/>
        </p:nvSpPr>
        <p:spPr>
          <a:xfrm>
            <a:off x="5550888" y="-13252"/>
            <a:ext cx="6680868" cy="6911009"/>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547821"/>
              <a:gd name="connsiteY0" fmla="*/ 0 h 6868758"/>
              <a:gd name="connsiteX1" fmla="*/ 6547821 w 6547821"/>
              <a:gd name="connsiteY1" fmla="*/ 10758 h 6868758"/>
              <a:gd name="connsiteX2" fmla="*/ 6547821 w 6547821"/>
              <a:gd name="connsiteY2" fmla="*/ 6868758 h 6868758"/>
              <a:gd name="connsiteX3" fmla="*/ 451821 w 6547821"/>
              <a:gd name="connsiteY3" fmla="*/ 6868758 h 6868758"/>
              <a:gd name="connsiteX4" fmla="*/ 0 w 6547821"/>
              <a:gd name="connsiteY4" fmla="*/ 0 h 6868758"/>
              <a:gd name="connsiteX0" fmla="*/ 0 w 6547821"/>
              <a:gd name="connsiteY0" fmla="*/ 0 h 6879515"/>
              <a:gd name="connsiteX1" fmla="*/ 6547821 w 6547821"/>
              <a:gd name="connsiteY1" fmla="*/ 10758 h 6879515"/>
              <a:gd name="connsiteX2" fmla="*/ 6547821 w 6547821"/>
              <a:gd name="connsiteY2" fmla="*/ 6868758 h 6879515"/>
              <a:gd name="connsiteX3" fmla="*/ 1011219 w 6547821"/>
              <a:gd name="connsiteY3" fmla="*/ 6879515 h 6879515"/>
              <a:gd name="connsiteX4" fmla="*/ 0 w 6547821"/>
              <a:gd name="connsiteY4" fmla="*/ 0 h 6879515"/>
              <a:gd name="connsiteX0" fmla="*/ 0 w 7024899"/>
              <a:gd name="connsiteY0" fmla="*/ 2494 h 6882009"/>
              <a:gd name="connsiteX1" fmla="*/ 7024899 w 7024899"/>
              <a:gd name="connsiteY1" fmla="*/ 0 h 6882009"/>
              <a:gd name="connsiteX2" fmla="*/ 6547821 w 7024899"/>
              <a:gd name="connsiteY2" fmla="*/ 6871252 h 6882009"/>
              <a:gd name="connsiteX3" fmla="*/ 1011219 w 7024899"/>
              <a:gd name="connsiteY3" fmla="*/ 6882009 h 6882009"/>
              <a:gd name="connsiteX4" fmla="*/ 0 w 7024899"/>
              <a:gd name="connsiteY4" fmla="*/ 2494 h 6882009"/>
              <a:gd name="connsiteX0" fmla="*/ 0 w 7024899"/>
              <a:gd name="connsiteY0" fmla="*/ 2494 h 6911009"/>
              <a:gd name="connsiteX1" fmla="*/ 7024899 w 7024899"/>
              <a:gd name="connsiteY1" fmla="*/ 0 h 6911009"/>
              <a:gd name="connsiteX2" fmla="*/ 7024899 w 7024899"/>
              <a:gd name="connsiteY2" fmla="*/ 6911009 h 6911009"/>
              <a:gd name="connsiteX3" fmla="*/ 1011219 w 7024899"/>
              <a:gd name="connsiteY3" fmla="*/ 6882009 h 6911009"/>
              <a:gd name="connsiteX4" fmla="*/ 0 w 7024899"/>
              <a:gd name="connsiteY4" fmla="*/ 2494 h 6911009"/>
              <a:gd name="connsiteX0" fmla="*/ 0 w 6807616"/>
              <a:gd name="connsiteY0" fmla="*/ 11547 h 6911009"/>
              <a:gd name="connsiteX1" fmla="*/ 6807616 w 6807616"/>
              <a:gd name="connsiteY1" fmla="*/ 0 h 6911009"/>
              <a:gd name="connsiteX2" fmla="*/ 6807616 w 6807616"/>
              <a:gd name="connsiteY2" fmla="*/ 6911009 h 6911009"/>
              <a:gd name="connsiteX3" fmla="*/ 793936 w 6807616"/>
              <a:gd name="connsiteY3" fmla="*/ 6882009 h 6911009"/>
              <a:gd name="connsiteX4" fmla="*/ 0 w 6807616"/>
              <a:gd name="connsiteY4" fmla="*/ 11547 h 6911009"/>
              <a:gd name="connsiteX0" fmla="*/ 0 w 6680868"/>
              <a:gd name="connsiteY0" fmla="*/ 11547 h 6911009"/>
              <a:gd name="connsiteX1" fmla="*/ 6680868 w 6680868"/>
              <a:gd name="connsiteY1" fmla="*/ 0 h 6911009"/>
              <a:gd name="connsiteX2" fmla="*/ 6680868 w 6680868"/>
              <a:gd name="connsiteY2" fmla="*/ 6911009 h 6911009"/>
              <a:gd name="connsiteX3" fmla="*/ 667188 w 6680868"/>
              <a:gd name="connsiteY3" fmla="*/ 6882009 h 6911009"/>
              <a:gd name="connsiteX4" fmla="*/ 0 w 6680868"/>
              <a:gd name="connsiteY4" fmla="*/ 11547 h 691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0868" h="6911009">
                <a:moveTo>
                  <a:pt x="0" y="11547"/>
                </a:moveTo>
                <a:lnTo>
                  <a:pt x="6680868" y="0"/>
                </a:lnTo>
                <a:lnTo>
                  <a:pt x="6680868" y="6911009"/>
                </a:lnTo>
                <a:lnTo>
                  <a:pt x="667188" y="6882009"/>
                </a:lnTo>
                <a:lnTo>
                  <a:pt x="0" y="11547"/>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sp>
        <p:nvSpPr>
          <p:cNvPr id="3" name="Title 1">
            <a:extLst>
              <a:ext uri="{FF2B5EF4-FFF2-40B4-BE49-F238E27FC236}">
                <a16:creationId xmlns:a16="http://schemas.microsoft.com/office/drawing/2014/main" id="{AE645899-E71E-0BB4-6A41-B7440FE2FE72}"/>
              </a:ext>
            </a:extLst>
          </p:cNvPr>
          <p:cNvSpPr>
            <a:spLocks noGrp="1"/>
          </p:cNvSpPr>
          <p:nvPr>
            <p:ph type="title" hasCustomPrompt="1"/>
          </p:nvPr>
        </p:nvSpPr>
        <p:spPr>
          <a:xfrm>
            <a:off x="615538" y="636814"/>
            <a:ext cx="4168497" cy="905929"/>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add title</a:t>
            </a:r>
          </a:p>
        </p:txBody>
      </p:sp>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
        <p:nvSpPr>
          <p:cNvPr id="10" name="Text Placeholder 7">
            <a:extLst>
              <a:ext uri="{FF2B5EF4-FFF2-40B4-BE49-F238E27FC236}">
                <a16:creationId xmlns:a16="http://schemas.microsoft.com/office/drawing/2014/main" id="{30C785C2-FB5D-0ADE-15CE-4775132A9BF0}"/>
              </a:ext>
            </a:extLst>
          </p:cNvPr>
          <p:cNvSpPr>
            <a:spLocks noGrp="1"/>
          </p:cNvSpPr>
          <p:nvPr>
            <p:ph type="body" sz="quarter" idx="15"/>
          </p:nvPr>
        </p:nvSpPr>
        <p:spPr>
          <a:xfrm>
            <a:off x="6294782" y="1921565"/>
            <a:ext cx="5281679"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7">
            <a:extLst>
              <a:ext uri="{FF2B5EF4-FFF2-40B4-BE49-F238E27FC236}">
                <a16:creationId xmlns:a16="http://schemas.microsoft.com/office/drawing/2014/main" id="{F2BD53B0-1A98-8BB7-3103-480F27373392}"/>
              </a:ext>
            </a:extLst>
          </p:cNvPr>
          <p:cNvSpPr>
            <a:spLocks noGrp="1"/>
          </p:cNvSpPr>
          <p:nvPr>
            <p:ph type="body" sz="quarter" idx="16"/>
          </p:nvPr>
        </p:nvSpPr>
        <p:spPr>
          <a:xfrm>
            <a:off x="609600" y="1921565"/>
            <a:ext cx="4174435"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3977395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A3D68B-83F8-575B-F124-A3CA5F0896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7968" y="584536"/>
            <a:ext cx="1790229" cy="411753"/>
          </a:xfrm>
          <a:prstGeom prst="rect">
            <a:avLst/>
          </a:prstGeom>
        </p:spPr>
      </p:pic>
      <p:sp>
        <p:nvSpPr>
          <p:cNvPr id="18" name="Text Placeholder 15">
            <a:extLst>
              <a:ext uri="{FF2B5EF4-FFF2-40B4-BE49-F238E27FC236}">
                <a16:creationId xmlns:a16="http://schemas.microsoft.com/office/drawing/2014/main" id="{4B87B702-B223-841A-7F8E-AFF6E26C9909}"/>
              </a:ext>
            </a:extLst>
          </p:cNvPr>
          <p:cNvSpPr>
            <a:spLocks noGrp="1"/>
          </p:cNvSpPr>
          <p:nvPr>
            <p:ph type="body" sz="quarter" idx="10" hasCustomPrompt="1"/>
          </p:nvPr>
        </p:nvSpPr>
        <p:spPr>
          <a:xfrm>
            <a:off x="568531" y="2654935"/>
            <a:ext cx="3896139" cy="1420813"/>
          </a:xfrm>
          <a:prstGeom prst="rect">
            <a:avLst/>
          </a:prstGeom>
        </p:spPr>
        <p:txBody>
          <a:bodyPr anchor="b"/>
          <a:lstStyle>
            <a:lvl1pPr marL="0" indent="0">
              <a:lnSpc>
                <a:spcPct val="80000"/>
              </a:lnSpc>
              <a:spcBef>
                <a:spcPts val="0"/>
              </a:spcBef>
              <a:buNone/>
              <a:defRPr sz="4800" b="0" i="0">
                <a:latin typeface="Aptos Light" panose="020B0004020202020204" pitchFamily="34" charset="0"/>
              </a:defRPr>
            </a:lvl1pPr>
          </a:lstStyle>
          <a:p>
            <a:pPr lvl="0"/>
            <a:r>
              <a:rPr lang="en-US" dirty="0"/>
              <a:t>Title of your presentation</a:t>
            </a:r>
          </a:p>
        </p:txBody>
      </p:sp>
      <p:sp>
        <p:nvSpPr>
          <p:cNvPr id="22" name="Text Placeholder 20">
            <a:extLst>
              <a:ext uri="{FF2B5EF4-FFF2-40B4-BE49-F238E27FC236}">
                <a16:creationId xmlns:a16="http://schemas.microsoft.com/office/drawing/2014/main" id="{68803137-8681-8B4D-0F69-1624B4B7231D}"/>
              </a:ext>
            </a:extLst>
          </p:cNvPr>
          <p:cNvSpPr>
            <a:spLocks noGrp="1"/>
          </p:cNvSpPr>
          <p:nvPr>
            <p:ph type="body" sz="quarter" idx="11" hasCustomPrompt="1"/>
          </p:nvPr>
        </p:nvSpPr>
        <p:spPr>
          <a:xfrm>
            <a:off x="598349" y="4194042"/>
            <a:ext cx="3866322" cy="560387"/>
          </a:xfrm>
          <a:prstGeom prst="rect">
            <a:avLst/>
          </a:prstGeom>
        </p:spPr>
        <p:txBody>
          <a:bodyPr/>
          <a:lstStyle>
            <a:lvl1pPr marL="0" indent="0">
              <a:buNone/>
              <a:defRPr sz="1600" b="1"/>
            </a:lvl1pPr>
            <a:lvl2pPr marL="320040" indent="0">
              <a:buNone/>
              <a:defRPr sz="1600" b="1"/>
            </a:lvl2pPr>
            <a:lvl3pPr marL="594360" indent="0">
              <a:buNone/>
              <a:defRPr sz="1600" b="1"/>
            </a:lvl3pPr>
            <a:lvl4pPr marL="868680" indent="0">
              <a:buNone/>
              <a:defRPr sz="1600" b="1"/>
            </a:lvl4pPr>
            <a:lvl5pPr marL="1143000" indent="0">
              <a:buNone/>
              <a:defRPr sz="1600" b="1"/>
            </a:lvl5pPr>
          </a:lstStyle>
          <a:p>
            <a:pPr lvl="0"/>
            <a:r>
              <a:rPr lang="en-US" dirty="0"/>
              <a:t>Name of presenter, date, other info</a:t>
            </a:r>
          </a:p>
        </p:txBody>
      </p:sp>
      <p:sp>
        <p:nvSpPr>
          <p:cNvPr id="6" name="Picture Placeholder 2">
            <a:extLst>
              <a:ext uri="{FF2B5EF4-FFF2-40B4-BE49-F238E27FC236}">
                <a16:creationId xmlns:a16="http://schemas.microsoft.com/office/drawing/2014/main" id="{6A814C2D-ADC2-FEC0-76EC-AEC030D6EA10}"/>
              </a:ext>
            </a:extLst>
          </p:cNvPr>
          <p:cNvSpPr>
            <a:spLocks noGrp="1"/>
          </p:cNvSpPr>
          <p:nvPr>
            <p:ph type="pic" sz="quarter" idx="12"/>
          </p:nvPr>
        </p:nvSpPr>
        <p:spPr>
          <a:xfrm>
            <a:off x="5019508" y="-31304"/>
            <a:ext cx="7185744" cy="6887728"/>
          </a:xfrm>
          <a:custGeom>
            <a:avLst/>
            <a:gdLst>
              <a:gd name="connsiteX0" fmla="*/ 0 w 6189463"/>
              <a:gd name="connsiteY0" fmla="*/ 0 h 6887728"/>
              <a:gd name="connsiteX1" fmla="*/ 6189463 w 6189463"/>
              <a:gd name="connsiteY1" fmla="*/ 0 h 6887728"/>
              <a:gd name="connsiteX2" fmla="*/ 6189463 w 6189463"/>
              <a:gd name="connsiteY2" fmla="*/ 6887728 h 6887728"/>
              <a:gd name="connsiteX3" fmla="*/ 0 w 6189463"/>
              <a:gd name="connsiteY3" fmla="*/ 6887728 h 6887728"/>
              <a:gd name="connsiteX4" fmla="*/ 0 w 6189463"/>
              <a:gd name="connsiteY4" fmla="*/ 0 h 6887728"/>
              <a:gd name="connsiteX0" fmla="*/ 0 w 7192094"/>
              <a:gd name="connsiteY0" fmla="*/ 0 h 6887728"/>
              <a:gd name="connsiteX1" fmla="*/ 7192094 w 7192094"/>
              <a:gd name="connsiteY1" fmla="*/ 0 h 6887728"/>
              <a:gd name="connsiteX2" fmla="*/ 7192094 w 7192094"/>
              <a:gd name="connsiteY2" fmla="*/ 6887728 h 6887728"/>
              <a:gd name="connsiteX3" fmla="*/ 1002631 w 7192094"/>
              <a:gd name="connsiteY3" fmla="*/ 6887728 h 6887728"/>
              <a:gd name="connsiteX4" fmla="*/ 0 w 7192094"/>
              <a:gd name="connsiteY4" fmla="*/ 0 h 6887728"/>
              <a:gd name="connsiteX0" fmla="*/ 0 w 7185744"/>
              <a:gd name="connsiteY0" fmla="*/ 25400 h 6887728"/>
              <a:gd name="connsiteX1" fmla="*/ 7185744 w 7185744"/>
              <a:gd name="connsiteY1" fmla="*/ 0 h 6887728"/>
              <a:gd name="connsiteX2" fmla="*/ 7185744 w 7185744"/>
              <a:gd name="connsiteY2" fmla="*/ 6887728 h 6887728"/>
              <a:gd name="connsiteX3" fmla="*/ 996281 w 7185744"/>
              <a:gd name="connsiteY3" fmla="*/ 6887728 h 6887728"/>
              <a:gd name="connsiteX4" fmla="*/ 0 w 7185744"/>
              <a:gd name="connsiteY4" fmla="*/ 25400 h 688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5744" h="6887728">
                <a:moveTo>
                  <a:pt x="0" y="25400"/>
                </a:moveTo>
                <a:lnTo>
                  <a:pt x="7185744" y="0"/>
                </a:lnTo>
                <a:lnTo>
                  <a:pt x="7185744" y="6887728"/>
                </a:lnTo>
                <a:lnTo>
                  <a:pt x="996281" y="6887728"/>
                </a:lnTo>
                <a:lnTo>
                  <a:pt x="0" y="25400"/>
                </a:lnTo>
                <a:close/>
              </a:path>
            </a:pathLst>
          </a:custGeom>
          <a:solidFill>
            <a:schemeClr val="tx2"/>
          </a:solidFill>
          <a:ln>
            <a:noFill/>
          </a:ln>
        </p:spPr>
        <p:txBody>
          <a:bodyPr anchor="ctr"/>
          <a:lstStyle>
            <a:lvl1pPr marL="0" indent="0" algn="ctr">
              <a:buNone/>
              <a:defRPr/>
            </a:lvl1pPr>
          </a:lstStyle>
          <a:p>
            <a:r>
              <a:rPr lang="en-GB"/>
              <a:t>Click icon to add picture</a:t>
            </a:r>
            <a:endParaRPr lang="en-US" dirty="0"/>
          </a:p>
        </p:txBody>
      </p:sp>
      <p:pic>
        <p:nvPicPr>
          <p:cNvPr id="3" name="Picture 2">
            <a:extLst>
              <a:ext uri="{FF2B5EF4-FFF2-40B4-BE49-F238E27FC236}">
                <a16:creationId xmlns:a16="http://schemas.microsoft.com/office/drawing/2014/main" id="{2D5A1B21-0B1E-8688-D967-1B47F22D844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45067" y="625624"/>
            <a:ext cx="791903" cy="175802"/>
          </a:xfrm>
          <a:prstGeom prst="rect">
            <a:avLst/>
          </a:prstGeom>
        </p:spPr>
      </p:pic>
    </p:spTree>
    <p:extLst>
      <p:ext uri="{BB962C8B-B14F-4D97-AF65-F5344CB8AC3E}">
        <p14:creationId xmlns:p14="http://schemas.microsoft.com/office/powerpoint/2010/main" val="12240154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2_RIGHT-SMALL-WEDGE">
    <p:bg>
      <p:bgPr>
        <a:solidFill>
          <a:schemeClr val="bg1"/>
        </a:solidFill>
        <a:effectLst/>
      </p:bgPr>
    </p:bg>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
        <p:nvSpPr>
          <p:cNvPr id="14" name="Text Placeholder 7">
            <a:extLst>
              <a:ext uri="{FF2B5EF4-FFF2-40B4-BE49-F238E27FC236}">
                <a16:creationId xmlns:a16="http://schemas.microsoft.com/office/drawing/2014/main" id="{D4AA88C6-1A8A-FAC5-5039-EDEF76D89B3D}"/>
              </a:ext>
            </a:extLst>
          </p:cNvPr>
          <p:cNvSpPr>
            <a:spLocks noGrp="1"/>
          </p:cNvSpPr>
          <p:nvPr>
            <p:ph type="body" sz="quarter" idx="15"/>
          </p:nvPr>
        </p:nvSpPr>
        <p:spPr>
          <a:xfrm>
            <a:off x="615538" y="1921565"/>
            <a:ext cx="7011776"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Rectangle 5">
            <a:extLst>
              <a:ext uri="{FF2B5EF4-FFF2-40B4-BE49-F238E27FC236}">
                <a16:creationId xmlns:a16="http://schemas.microsoft.com/office/drawing/2014/main" id="{A135065C-CE64-49A3-36CC-DD030D042F16}"/>
              </a:ext>
            </a:extLst>
          </p:cNvPr>
          <p:cNvSpPr/>
          <p:nvPr userDrawn="1"/>
        </p:nvSpPr>
        <p:spPr>
          <a:xfrm>
            <a:off x="8243256" y="-26503"/>
            <a:ext cx="3969840" cy="691100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547821"/>
              <a:gd name="connsiteY0" fmla="*/ 0 h 6868758"/>
              <a:gd name="connsiteX1" fmla="*/ 6547821 w 6547821"/>
              <a:gd name="connsiteY1" fmla="*/ 10758 h 6868758"/>
              <a:gd name="connsiteX2" fmla="*/ 6547821 w 6547821"/>
              <a:gd name="connsiteY2" fmla="*/ 6868758 h 6868758"/>
              <a:gd name="connsiteX3" fmla="*/ 451821 w 6547821"/>
              <a:gd name="connsiteY3" fmla="*/ 6868758 h 6868758"/>
              <a:gd name="connsiteX4" fmla="*/ 0 w 6547821"/>
              <a:gd name="connsiteY4" fmla="*/ 0 h 6868758"/>
              <a:gd name="connsiteX0" fmla="*/ 0 w 6547821"/>
              <a:gd name="connsiteY0" fmla="*/ 0 h 6879515"/>
              <a:gd name="connsiteX1" fmla="*/ 6547821 w 6547821"/>
              <a:gd name="connsiteY1" fmla="*/ 10758 h 6879515"/>
              <a:gd name="connsiteX2" fmla="*/ 6547821 w 6547821"/>
              <a:gd name="connsiteY2" fmla="*/ 6868758 h 6879515"/>
              <a:gd name="connsiteX3" fmla="*/ 1011219 w 6547821"/>
              <a:gd name="connsiteY3" fmla="*/ 6879515 h 6879515"/>
              <a:gd name="connsiteX4" fmla="*/ 0 w 6547821"/>
              <a:gd name="connsiteY4" fmla="*/ 0 h 6879515"/>
              <a:gd name="connsiteX0" fmla="*/ 0 w 7024899"/>
              <a:gd name="connsiteY0" fmla="*/ 2494 h 6882009"/>
              <a:gd name="connsiteX1" fmla="*/ 7024899 w 7024899"/>
              <a:gd name="connsiteY1" fmla="*/ 0 h 6882009"/>
              <a:gd name="connsiteX2" fmla="*/ 6547821 w 7024899"/>
              <a:gd name="connsiteY2" fmla="*/ 6871252 h 6882009"/>
              <a:gd name="connsiteX3" fmla="*/ 1011219 w 7024899"/>
              <a:gd name="connsiteY3" fmla="*/ 6882009 h 6882009"/>
              <a:gd name="connsiteX4" fmla="*/ 0 w 7024899"/>
              <a:gd name="connsiteY4" fmla="*/ 2494 h 6882009"/>
              <a:gd name="connsiteX0" fmla="*/ 0 w 7024899"/>
              <a:gd name="connsiteY0" fmla="*/ 2494 h 6911009"/>
              <a:gd name="connsiteX1" fmla="*/ 7024899 w 7024899"/>
              <a:gd name="connsiteY1" fmla="*/ 0 h 6911009"/>
              <a:gd name="connsiteX2" fmla="*/ 7024899 w 7024899"/>
              <a:gd name="connsiteY2" fmla="*/ 6911009 h 6911009"/>
              <a:gd name="connsiteX3" fmla="*/ 1011219 w 7024899"/>
              <a:gd name="connsiteY3" fmla="*/ 6882009 h 6911009"/>
              <a:gd name="connsiteX4" fmla="*/ 0 w 7024899"/>
              <a:gd name="connsiteY4" fmla="*/ 2494 h 6911009"/>
              <a:gd name="connsiteX0" fmla="*/ 0 w 7024899"/>
              <a:gd name="connsiteY0" fmla="*/ 2494 h 6924261"/>
              <a:gd name="connsiteX1" fmla="*/ 7024899 w 7024899"/>
              <a:gd name="connsiteY1" fmla="*/ 0 h 6924261"/>
              <a:gd name="connsiteX2" fmla="*/ 4963161 w 7024899"/>
              <a:gd name="connsiteY2" fmla="*/ 6924261 h 6924261"/>
              <a:gd name="connsiteX3" fmla="*/ 1011219 w 7024899"/>
              <a:gd name="connsiteY3" fmla="*/ 6882009 h 6924261"/>
              <a:gd name="connsiteX4" fmla="*/ 0 w 7024899"/>
              <a:gd name="connsiteY4" fmla="*/ 2494 h 6924261"/>
              <a:gd name="connsiteX0" fmla="*/ 0 w 7024899"/>
              <a:gd name="connsiteY0" fmla="*/ 2494 h 6911009"/>
              <a:gd name="connsiteX1" fmla="*/ 7024899 w 7024899"/>
              <a:gd name="connsiteY1" fmla="*/ 0 h 6911009"/>
              <a:gd name="connsiteX2" fmla="*/ 5171067 w 7024899"/>
              <a:gd name="connsiteY2" fmla="*/ 6911009 h 6911009"/>
              <a:gd name="connsiteX3" fmla="*/ 1011219 w 7024899"/>
              <a:gd name="connsiteY3" fmla="*/ 6882009 h 6911009"/>
              <a:gd name="connsiteX4" fmla="*/ 0 w 7024899"/>
              <a:gd name="connsiteY4" fmla="*/ 2494 h 6911009"/>
              <a:gd name="connsiteX0" fmla="*/ 0 w 5205718"/>
              <a:gd name="connsiteY0" fmla="*/ 28998 h 6937513"/>
              <a:gd name="connsiteX1" fmla="*/ 5205718 w 5205718"/>
              <a:gd name="connsiteY1" fmla="*/ 0 h 6937513"/>
              <a:gd name="connsiteX2" fmla="*/ 5171067 w 5205718"/>
              <a:gd name="connsiteY2" fmla="*/ 6937513 h 6937513"/>
              <a:gd name="connsiteX3" fmla="*/ 1011219 w 5205718"/>
              <a:gd name="connsiteY3" fmla="*/ 6908513 h 6937513"/>
              <a:gd name="connsiteX4" fmla="*/ 0 w 5205718"/>
              <a:gd name="connsiteY4" fmla="*/ 28998 h 6937513"/>
              <a:gd name="connsiteX0" fmla="*/ 0 w 5205718"/>
              <a:gd name="connsiteY0" fmla="*/ 28998 h 6908513"/>
              <a:gd name="connsiteX1" fmla="*/ 5205718 w 5205718"/>
              <a:gd name="connsiteY1" fmla="*/ 0 h 6908513"/>
              <a:gd name="connsiteX2" fmla="*/ 5136417 w 5205718"/>
              <a:gd name="connsiteY2" fmla="*/ 6314661 h 6908513"/>
              <a:gd name="connsiteX3" fmla="*/ 1011219 w 5205718"/>
              <a:gd name="connsiteY3" fmla="*/ 6908513 h 6908513"/>
              <a:gd name="connsiteX4" fmla="*/ 0 w 5205718"/>
              <a:gd name="connsiteY4" fmla="*/ 28998 h 6908513"/>
              <a:gd name="connsiteX0" fmla="*/ 0 w 5205718"/>
              <a:gd name="connsiteY0" fmla="*/ 28998 h 6911008"/>
              <a:gd name="connsiteX1" fmla="*/ 5205718 w 5205718"/>
              <a:gd name="connsiteY1" fmla="*/ 0 h 6911008"/>
              <a:gd name="connsiteX2" fmla="*/ 5188394 w 5205718"/>
              <a:gd name="connsiteY2" fmla="*/ 6911008 h 6911008"/>
              <a:gd name="connsiteX3" fmla="*/ 1011219 w 5205718"/>
              <a:gd name="connsiteY3" fmla="*/ 6908513 h 6911008"/>
              <a:gd name="connsiteX4" fmla="*/ 0 w 5205718"/>
              <a:gd name="connsiteY4" fmla="*/ 28998 h 6911008"/>
              <a:gd name="connsiteX0" fmla="*/ 0 w 5205718"/>
              <a:gd name="connsiteY0" fmla="*/ 0 h 6882010"/>
              <a:gd name="connsiteX1" fmla="*/ 5205718 w 5205718"/>
              <a:gd name="connsiteY1" fmla="*/ 474585 h 6882010"/>
              <a:gd name="connsiteX2" fmla="*/ 5188394 w 5205718"/>
              <a:gd name="connsiteY2" fmla="*/ 6882010 h 6882010"/>
              <a:gd name="connsiteX3" fmla="*/ 1011219 w 5205718"/>
              <a:gd name="connsiteY3" fmla="*/ 6879515 h 6882010"/>
              <a:gd name="connsiteX4" fmla="*/ 0 w 5205718"/>
              <a:gd name="connsiteY4" fmla="*/ 0 h 6882010"/>
              <a:gd name="connsiteX0" fmla="*/ 0 w 5190060"/>
              <a:gd name="connsiteY0" fmla="*/ 28998 h 6911008"/>
              <a:gd name="connsiteX1" fmla="*/ 5188393 w 5190060"/>
              <a:gd name="connsiteY1" fmla="*/ 0 h 6911008"/>
              <a:gd name="connsiteX2" fmla="*/ 5188394 w 5190060"/>
              <a:gd name="connsiteY2" fmla="*/ 6911008 h 6911008"/>
              <a:gd name="connsiteX3" fmla="*/ 1011219 w 5190060"/>
              <a:gd name="connsiteY3" fmla="*/ 6908513 h 6911008"/>
              <a:gd name="connsiteX4" fmla="*/ 0 w 5190060"/>
              <a:gd name="connsiteY4" fmla="*/ 28998 h 6911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0060" h="6911008">
                <a:moveTo>
                  <a:pt x="0" y="28998"/>
                </a:moveTo>
                <a:lnTo>
                  <a:pt x="5188393" y="0"/>
                </a:lnTo>
                <a:cubicBezTo>
                  <a:pt x="5182618" y="2303669"/>
                  <a:pt x="5194169" y="4607339"/>
                  <a:pt x="5188394" y="6911008"/>
                </a:cubicBezTo>
                <a:lnTo>
                  <a:pt x="1011219" y="6908513"/>
                </a:lnTo>
                <a:lnTo>
                  <a:pt x="0" y="2899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7">
            <a:extLst>
              <a:ext uri="{FF2B5EF4-FFF2-40B4-BE49-F238E27FC236}">
                <a16:creationId xmlns:a16="http://schemas.microsoft.com/office/drawing/2014/main" id="{A16F138B-C304-C522-04AE-9AC171461C76}"/>
              </a:ext>
            </a:extLst>
          </p:cNvPr>
          <p:cNvSpPr>
            <a:spLocks noGrp="1"/>
          </p:cNvSpPr>
          <p:nvPr>
            <p:ph type="body" sz="quarter" idx="14"/>
          </p:nvPr>
        </p:nvSpPr>
        <p:spPr>
          <a:xfrm>
            <a:off x="9222365" y="1921565"/>
            <a:ext cx="2352949"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itle 1">
            <a:extLst>
              <a:ext uri="{FF2B5EF4-FFF2-40B4-BE49-F238E27FC236}">
                <a16:creationId xmlns:a16="http://schemas.microsoft.com/office/drawing/2014/main" id="{3091106B-B8FB-A2FC-FF6E-DE7B40342C24}"/>
              </a:ext>
            </a:extLst>
          </p:cNvPr>
          <p:cNvSpPr>
            <a:spLocks noGrp="1"/>
          </p:cNvSpPr>
          <p:nvPr>
            <p:ph type="title" hasCustomPrompt="1"/>
          </p:nvPr>
        </p:nvSpPr>
        <p:spPr>
          <a:xfrm>
            <a:off x="615539" y="636814"/>
            <a:ext cx="7015194" cy="318861"/>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add title</a:t>
            </a:r>
          </a:p>
        </p:txBody>
      </p:sp>
      <p:sp>
        <p:nvSpPr>
          <p:cNvPr id="9" name="Text Placeholder 3">
            <a:extLst>
              <a:ext uri="{FF2B5EF4-FFF2-40B4-BE49-F238E27FC236}">
                <a16:creationId xmlns:a16="http://schemas.microsoft.com/office/drawing/2014/main" id="{F96010D0-636F-4753-C3AC-2C83859AAFF9}"/>
              </a:ext>
            </a:extLst>
          </p:cNvPr>
          <p:cNvSpPr>
            <a:spLocks noGrp="1"/>
          </p:cNvSpPr>
          <p:nvPr>
            <p:ph type="body" sz="quarter" idx="10" hasCustomPrompt="1"/>
          </p:nvPr>
        </p:nvSpPr>
        <p:spPr>
          <a:xfrm>
            <a:off x="615539" y="1074871"/>
            <a:ext cx="7011776" cy="529664"/>
          </a:xfrm>
          <a:prstGeom prst="rect">
            <a:avLst/>
          </a:prstGeom>
        </p:spPr>
        <p:txBody>
          <a:bodyPr>
            <a:normAutofit/>
          </a:bodyPr>
          <a:lstStyle>
            <a:lvl1pPr marL="0" indent="0">
              <a:spcBef>
                <a:spcPts val="0"/>
              </a:spcBef>
              <a:spcAft>
                <a:spcPts val="0"/>
              </a:spcAft>
              <a:buNone/>
              <a:defRPr sz="1600" b="1" i="0" baseline="0">
                <a:solidFill>
                  <a:schemeClr val="tx1"/>
                </a:solidFill>
                <a:latin typeface="Aptos" panose="020B0004020202020204" pitchFamily="34" charset="0"/>
              </a:defRPr>
            </a:lvl1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to add subtitle</a:t>
            </a:r>
          </a:p>
        </p:txBody>
      </p:sp>
    </p:spTree>
    <p:extLst>
      <p:ext uri="{BB962C8B-B14F-4D97-AF65-F5344CB8AC3E}">
        <p14:creationId xmlns:p14="http://schemas.microsoft.com/office/powerpoint/2010/main" val="25983929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2_LEFT-STRAIGH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48ED02-88E0-FA06-E5E1-FE80BD5EB663}"/>
              </a:ext>
            </a:extLst>
          </p:cNvPr>
          <p:cNvSpPr/>
          <p:nvPr userDrawn="1"/>
        </p:nvSpPr>
        <p:spPr>
          <a:xfrm>
            <a:off x="0" y="0"/>
            <a:ext cx="607825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sp>
        <p:nvSpPr>
          <p:cNvPr id="3" name="Title 1">
            <a:extLst>
              <a:ext uri="{FF2B5EF4-FFF2-40B4-BE49-F238E27FC236}">
                <a16:creationId xmlns:a16="http://schemas.microsoft.com/office/drawing/2014/main" id="{AE645899-E71E-0BB4-6A41-B7440FE2FE72}"/>
              </a:ext>
            </a:extLst>
          </p:cNvPr>
          <p:cNvSpPr>
            <a:spLocks noGrp="1"/>
          </p:cNvSpPr>
          <p:nvPr>
            <p:ph type="title" hasCustomPrompt="1"/>
          </p:nvPr>
        </p:nvSpPr>
        <p:spPr>
          <a:xfrm>
            <a:off x="615537" y="636814"/>
            <a:ext cx="5072117" cy="905929"/>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add title</a:t>
            </a:r>
          </a:p>
        </p:txBody>
      </p:sp>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
        <p:nvSpPr>
          <p:cNvPr id="11" name="Text Placeholder 7">
            <a:extLst>
              <a:ext uri="{FF2B5EF4-FFF2-40B4-BE49-F238E27FC236}">
                <a16:creationId xmlns:a16="http://schemas.microsoft.com/office/drawing/2014/main" id="{1906432F-2022-C1D9-9FF9-225DFB289F4E}"/>
              </a:ext>
            </a:extLst>
          </p:cNvPr>
          <p:cNvSpPr>
            <a:spLocks noGrp="1"/>
          </p:cNvSpPr>
          <p:nvPr>
            <p:ph type="body" sz="quarter" idx="16"/>
          </p:nvPr>
        </p:nvSpPr>
        <p:spPr>
          <a:xfrm>
            <a:off x="609600" y="1921565"/>
            <a:ext cx="5069645"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7">
            <a:extLst>
              <a:ext uri="{FF2B5EF4-FFF2-40B4-BE49-F238E27FC236}">
                <a16:creationId xmlns:a16="http://schemas.microsoft.com/office/drawing/2014/main" id="{5CDC5677-EE3D-DCFE-0AB3-1C200DE83F5F}"/>
              </a:ext>
            </a:extLst>
          </p:cNvPr>
          <p:cNvSpPr>
            <a:spLocks noGrp="1"/>
          </p:cNvSpPr>
          <p:nvPr>
            <p:ph type="body" sz="quarter" idx="17"/>
          </p:nvPr>
        </p:nvSpPr>
        <p:spPr>
          <a:xfrm>
            <a:off x="6520934" y="1921565"/>
            <a:ext cx="5069645"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052082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2_RIGHT-STRAIGH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48ED02-88E0-FA06-E5E1-FE80BD5EB663}"/>
              </a:ext>
            </a:extLst>
          </p:cNvPr>
          <p:cNvSpPr/>
          <p:nvPr userDrawn="1"/>
        </p:nvSpPr>
        <p:spPr>
          <a:xfrm>
            <a:off x="6126136" y="0"/>
            <a:ext cx="607825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sp>
        <p:nvSpPr>
          <p:cNvPr id="3" name="Title 1">
            <a:extLst>
              <a:ext uri="{FF2B5EF4-FFF2-40B4-BE49-F238E27FC236}">
                <a16:creationId xmlns:a16="http://schemas.microsoft.com/office/drawing/2014/main" id="{AE645899-E71E-0BB4-6A41-B7440FE2FE72}"/>
              </a:ext>
            </a:extLst>
          </p:cNvPr>
          <p:cNvSpPr>
            <a:spLocks noGrp="1"/>
          </p:cNvSpPr>
          <p:nvPr>
            <p:ph type="title" hasCustomPrompt="1"/>
          </p:nvPr>
        </p:nvSpPr>
        <p:spPr>
          <a:xfrm>
            <a:off x="615537" y="636814"/>
            <a:ext cx="5072117" cy="905929"/>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add title</a:t>
            </a:r>
          </a:p>
        </p:txBody>
      </p:sp>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
        <p:nvSpPr>
          <p:cNvPr id="4" name="Text Placeholder 7">
            <a:extLst>
              <a:ext uri="{FF2B5EF4-FFF2-40B4-BE49-F238E27FC236}">
                <a16:creationId xmlns:a16="http://schemas.microsoft.com/office/drawing/2014/main" id="{DB87A149-F087-6AD0-7B93-A7F29ED85EDF}"/>
              </a:ext>
            </a:extLst>
          </p:cNvPr>
          <p:cNvSpPr>
            <a:spLocks noGrp="1"/>
          </p:cNvSpPr>
          <p:nvPr>
            <p:ph type="body" sz="quarter" idx="16"/>
          </p:nvPr>
        </p:nvSpPr>
        <p:spPr>
          <a:xfrm>
            <a:off x="609600" y="1921565"/>
            <a:ext cx="5069645"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a:extLst>
              <a:ext uri="{FF2B5EF4-FFF2-40B4-BE49-F238E27FC236}">
                <a16:creationId xmlns:a16="http://schemas.microsoft.com/office/drawing/2014/main" id="{D5361229-C201-DF04-4BE6-551119F8757B}"/>
              </a:ext>
            </a:extLst>
          </p:cNvPr>
          <p:cNvSpPr>
            <a:spLocks noGrp="1"/>
          </p:cNvSpPr>
          <p:nvPr>
            <p:ph type="body" sz="quarter" idx="17"/>
          </p:nvPr>
        </p:nvSpPr>
        <p:spPr>
          <a:xfrm>
            <a:off x="6520934" y="1921565"/>
            <a:ext cx="5069645"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6402917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0_dark">
    <p:bg>
      <p:bgRef idx="1001">
        <a:schemeClr val="bg1"/>
      </p:bgRef>
    </p:bg>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sp>
        <p:nvSpPr>
          <p:cNvPr id="3" name="Title 1">
            <a:extLst>
              <a:ext uri="{FF2B5EF4-FFF2-40B4-BE49-F238E27FC236}">
                <a16:creationId xmlns:a16="http://schemas.microsoft.com/office/drawing/2014/main" id="{AE645899-E71E-0BB4-6A41-B7440FE2FE72}"/>
              </a:ext>
            </a:extLst>
          </p:cNvPr>
          <p:cNvSpPr>
            <a:spLocks noGrp="1"/>
          </p:cNvSpPr>
          <p:nvPr>
            <p:ph type="title" hasCustomPrompt="1"/>
          </p:nvPr>
        </p:nvSpPr>
        <p:spPr>
          <a:xfrm>
            <a:off x="615538" y="636814"/>
            <a:ext cx="10944339" cy="318861"/>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add title</a:t>
            </a:r>
          </a:p>
        </p:txBody>
      </p:sp>
      <p:sp>
        <p:nvSpPr>
          <p:cNvPr id="2" name="Text Placeholder 3">
            <a:extLst>
              <a:ext uri="{FF2B5EF4-FFF2-40B4-BE49-F238E27FC236}">
                <a16:creationId xmlns:a16="http://schemas.microsoft.com/office/drawing/2014/main" id="{50F4ED3C-EE82-8F15-C6B5-E755AD751FE7}"/>
              </a:ext>
            </a:extLst>
          </p:cNvPr>
          <p:cNvSpPr>
            <a:spLocks noGrp="1"/>
          </p:cNvSpPr>
          <p:nvPr>
            <p:ph type="body" sz="quarter" idx="10" hasCustomPrompt="1"/>
          </p:nvPr>
        </p:nvSpPr>
        <p:spPr>
          <a:xfrm>
            <a:off x="615538" y="1074871"/>
            <a:ext cx="10939007" cy="529664"/>
          </a:xfrm>
          <a:prstGeom prst="rect">
            <a:avLst/>
          </a:prstGeom>
        </p:spPr>
        <p:txBody>
          <a:bodyPr>
            <a:normAutofit/>
          </a:bodyPr>
          <a:lstStyle>
            <a:lvl1pPr marL="0" indent="0">
              <a:spcBef>
                <a:spcPts val="0"/>
              </a:spcBef>
              <a:spcAft>
                <a:spcPts val="0"/>
              </a:spcAft>
              <a:buNone/>
              <a:defRPr sz="1600" b="1" i="0" baseline="0">
                <a:solidFill>
                  <a:schemeClr val="tx1"/>
                </a:solidFill>
                <a:latin typeface="Aptos" panose="020B0004020202020204" pitchFamily="34" charset="0"/>
              </a:defRPr>
            </a:lvl1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to add subtitle</a:t>
            </a:r>
          </a:p>
        </p:txBody>
      </p:sp>
      <p:pic>
        <p:nvPicPr>
          <p:cNvPr id="4" name="Picture 6">
            <a:extLst>
              <a:ext uri="{FF2B5EF4-FFF2-40B4-BE49-F238E27FC236}">
                <a16:creationId xmlns:a16="http://schemas.microsoft.com/office/drawing/2014/main" id="{1A333400-3008-7D20-EAFD-271BAAA4ECD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Tree>
    <p:extLst>
      <p:ext uri="{BB962C8B-B14F-4D97-AF65-F5344CB8AC3E}">
        <p14:creationId xmlns:p14="http://schemas.microsoft.com/office/powerpoint/2010/main" val="4075947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1_dark">
    <p:bg>
      <p:bgRef idx="1001">
        <a:schemeClr val="bg1"/>
      </p:bgRef>
    </p:bg>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sp>
        <p:nvSpPr>
          <p:cNvPr id="3" name="Title 1">
            <a:extLst>
              <a:ext uri="{FF2B5EF4-FFF2-40B4-BE49-F238E27FC236}">
                <a16:creationId xmlns:a16="http://schemas.microsoft.com/office/drawing/2014/main" id="{AE645899-E71E-0BB4-6A41-B7440FE2FE72}"/>
              </a:ext>
            </a:extLst>
          </p:cNvPr>
          <p:cNvSpPr>
            <a:spLocks noGrp="1"/>
          </p:cNvSpPr>
          <p:nvPr>
            <p:ph type="title" hasCustomPrompt="1"/>
          </p:nvPr>
        </p:nvSpPr>
        <p:spPr>
          <a:xfrm>
            <a:off x="615538" y="636814"/>
            <a:ext cx="10944339" cy="318861"/>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add title</a:t>
            </a:r>
          </a:p>
        </p:txBody>
      </p:sp>
      <p:sp>
        <p:nvSpPr>
          <p:cNvPr id="2" name="Text Placeholder 3">
            <a:extLst>
              <a:ext uri="{FF2B5EF4-FFF2-40B4-BE49-F238E27FC236}">
                <a16:creationId xmlns:a16="http://schemas.microsoft.com/office/drawing/2014/main" id="{50F4ED3C-EE82-8F15-C6B5-E755AD751FE7}"/>
              </a:ext>
            </a:extLst>
          </p:cNvPr>
          <p:cNvSpPr>
            <a:spLocks noGrp="1"/>
          </p:cNvSpPr>
          <p:nvPr>
            <p:ph type="body" sz="quarter" idx="10" hasCustomPrompt="1"/>
          </p:nvPr>
        </p:nvSpPr>
        <p:spPr>
          <a:xfrm>
            <a:off x="615538" y="1074871"/>
            <a:ext cx="10939007" cy="529664"/>
          </a:xfrm>
          <a:prstGeom prst="rect">
            <a:avLst/>
          </a:prstGeom>
        </p:spPr>
        <p:txBody>
          <a:bodyPr>
            <a:normAutofit/>
          </a:bodyPr>
          <a:lstStyle>
            <a:lvl1pPr marL="0" indent="0">
              <a:spcBef>
                <a:spcPts val="0"/>
              </a:spcBef>
              <a:spcAft>
                <a:spcPts val="0"/>
              </a:spcAft>
              <a:buNone/>
              <a:defRPr sz="1600" b="1" i="0" baseline="0">
                <a:solidFill>
                  <a:schemeClr val="tx1"/>
                </a:solidFill>
                <a:latin typeface="Aptos" panose="020B0004020202020204" pitchFamily="34" charset="0"/>
              </a:defRPr>
            </a:lvl1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to add subtitle</a:t>
            </a:r>
          </a:p>
        </p:txBody>
      </p:sp>
      <p:sp>
        <p:nvSpPr>
          <p:cNvPr id="8" name="Text Placeholder 7">
            <a:extLst>
              <a:ext uri="{FF2B5EF4-FFF2-40B4-BE49-F238E27FC236}">
                <a16:creationId xmlns:a16="http://schemas.microsoft.com/office/drawing/2014/main" id="{1814CD16-7FAF-AE47-4226-29FF77008942}"/>
              </a:ext>
            </a:extLst>
          </p:cNvPr>
          <p:cNvSpPr>
            <a:spLocks noGrp="1"/>
          </p:cNvSpPr>
          <p:nvPr>
            <p:ph type="body" sz="quarter" idx="11"/>
          </p:nvPr>
        </p:nvSpPr>
        <p:spPr>
          <a:xfrm>
            <a:off x="615538" y="1927229"/>
            <a:ext cx="10939007" cy="4099387"/>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6" name="Picture 6">
            <a:extLst>
              <a:ext uri="{FF2B5EF4-FFF2-40B4-BE49-F238E27FC236}">
                <a16:creationId xmlns:a16="http://schemas.microsoft.com/office/drawing/2014/main" id="{1B12A5DB-66B2-45D6-6336-D2FC916488B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Tree>
    <p:extLst>
      <p:ext uri="{BB962C8B-B14F-4D97-AF65-F5344CB8AC3E}">
        <p14:creationId xmlns:p14="http://schemas.microsoft.com/office/powerpoint/2010/main" val="7824885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2_dark">
    <p:bg>
      <p:bgRef idx="1001">
        <a:schemeClr val="bg1"/>
      </p:bgRef>
    </p:bg>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sp>
        <p:nvSpPr>
          <p:cNvPr id="3" name="Title 1">
            <a:extLst>
              <a:ext uri="{FF2B5EF4-FFF2-40B4-BE49-F238E27FC236}">
                <a16:creationId xmlns:a16="http://schemas.microsoft.com/office/drawing/2014/main" id="{AE645899-E71E-0BB4-6A41-B7440FE2FE72}"/>
              </a:ext>
            </a:extLst>
          </p:cNvPr>
          <p:cNvSpPr>
            <a:spLocks noGrp="1"/>
          </p:cNvSpPr>
          <p:nvPr>
            <p:ph type="title" hasCustomPrompt="1"/>
          </p:nvPr>
        </p:nvSpPr>
        <p:spPr>
          <a:xfrm>
            <a:off x="615538" y="636814"/>
            <a:ext cx="10944339" cy="318861"/>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add title</a:t>
            </a:r>
          </a:p>
        </p:txBody>
      </p:sp>
      <p:sp>
        <p:nvSpPr>
          <p:cNvPr id="2" name="Text Placeholder 3">
            <a:extLst>
              <a:ext uri="{FF2B5EF4-FFF2-40B4-BE49-F238E27FC236}">
                <a16:creationId xmlns:a16="http://schemas.microsoft.com/office/drawing/2014/main" id="{50F4ED3C-EE82-8F15-C6B5-E755AD751FE7}"/>
              </a:ext>
            </a:extLst>
          </p:cNvPr>
          <p:cNvSpPr>
            <a:spLocks noGrp="1"/>
          </p:cNvSpPr>
          <p:nvPr>
            <p:ph type="body" sz="quarter" idx="10" hasCustomPrompt="1"/>
          </p:nvPr>
        </p:nvSpPr>
        <p:spPr>
          <a:xfrm>
            <a:off x="615538" y="1074871"/>
            <a:ext cx="10939007" cy="529664"/>
          </a:xfrm>
          <a:prstGeom prst="rect">
            <a:avLst/>
          </a:prstGeom>
        </p:spPr>
        <p:txBody>
          <a:bodyPr>
            <a:normAutofit/>
          </a:bodyPr>
          <a:lstStyle>
            <a:lvl1pPr marL="0" indent="0">
              <a:spcBef>
                <a:spcPts val="0"/>
              </a:spcBef>
              <a:spcAft>
                <a:spcPts val="0"/>
              </a:spcAft>
              <a:buNone/>
              <a:defRPr sz="1600" b="1" i="0" baseline="0">
                <a:solidFill>
                  <a:schemeClr val="tx1"/>
                </a:solidFill>
                <a:latin typeface="Aptos" panose="020B0004020202020204" pitchFamily="34" charset="0"/>
              </a:defRPr>
            </a:lvl1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to add subtitle</a:t>
            </a:r>
          </a:p>
        </p:txBody>
      </p:sp>
      <p:sp>
        <p:nvSpPr>
          <p:cNvPr id="11" name="Text Placeholder 7">
            <a:extLst>
              <a:ext uri="{FF2B5EF4-FFF2-40B4-BE49-F238E27FC236}">
                <a16:creationId xmlns:a16="http://schemas.microsoft.com/office/drawing/2014/main" id="{32FCD9A9-6202-B4B3-D460-E2674C5685DA}"/>
              </a:ext>
            </a:extLst>
          </p:cNvPr>
          <p:cNvSpPr>
            <a:spLocks noGrp="1"/>
          </p:cNvSpPr>
          <p:nvPr>
            <p:ph type="body" sz="quarter" idx="13"/>
          </p:nvPr>
        </p:nvSpPr>
        <p:spPr>
          <a:xfrm>
            <a:off x="615539" y="1921565"/>
            <a:ext cx="5175662"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7">
            <a:extLst>
              <a:ext uri="{FF2B5EF4-FFF2-40B4-BE49-F238E27FC236}">
                <a16:creationId xmlns:a16="http://schemas.microsoft.com/office/drawing/2014/main" id="{6E3D21DF-4747-497E-72E5-0F599FBD6322}"/>
              </a:ext>
            </a:extLst>
          </p:cNvPr>
          <p:cNvSpPr>
            <a:spLocks noGrp="1"/>
          </p:cNvSpPr>
          <p:nvPr>
            <p:ph type="body" sz="quarter" idx="14"/>
          </p:nvPr>
        </p:nvSpPr>
        <p:spPr>
          <a:xfrm>
            <a:off x="6378883" y="1921565"/>
            <a:ext cx="5175662"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4" name="Picture 6">
            <a:extLst>
              <a:ext uri="{FF2B5EF4-FFF2-40B4-BE49-F238E27FC236}">
                <a16:creationId xmlns:a16="http://schemas.microsoft.com/office/drawing/2014/main" id="{B1650328-8CB9-3D46-9F27-B7461117115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Tree>
    <p:extLst>
      <p:ext uri="{BB962C8B-B14F-4D97-AF65-F5344CB8AC3E}">
        <p14:creationId xmlns:p14="http://schemas.microsoft.com/office/powerpoint/2010/main" val="29207778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3_dark">
    <p:bg>
      <p:bgRef idx="1001">
        <a:schemeClr val="bg1"/>
      </p:bgRef>
    </p:bg>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sp>
        <p:nvSpPr>
          <p:cNvPr id="3" name="Title 1">
            <a:extLst>
              <a:ext uri="{FF2B5EF4-FFF2-40B4-BE49-F238E27FC236}">
                <a16:creationId xmlns:a16="http://schemas.microsoft.com/office/drawing/2014/main" id="{AE645899-E71E-0BB4-6A41-B7440FE2FE72}"/>
              </a:ext>
            </a:extLst>
          </p:cNvPr>
          <p:cNvSpPr>
            <a:spLocks noGrp="1"/>
          </p:cNvSpPr>
          <p:nvPr>
            <p:ph type="title" hasCustomPrompt="1"/>
          </p:nvPr>
        </p:nvSpPr>
        <p:spPr>
          <a:xfrm>
            <a:off x="615538" y="636814"/>
            <a:ext cx="10944339" cy="318861"/>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add title</a:t>
            </a:r>
          </a:p>
        </p:txBody>
      </p:sp>
      <p:sp>
        <p:nvSpPr>
          <p:cNvPr id="2" name="Text Placeholder 3">
            <a:extLst>
              <a:ext uri="{FF2B5EF4-FFF2-40B4-BE49-F238E27FC236}">
                <a16:creationId xmlns:a16="http://schemas.microsoft.com/office/drawing/2014/main" id="{50F4ED3C-EE82-8F15-C6B5-E755AD751FE7}"/>
              </a:ext>
            </a:extLst>
          </p:cNvPr>
          <p:cNvSpPr>
            <a:spLocks noGrp="1"/>
          </p:cNvSpPr>
          <p:nvPr>
            <p:ph type="body" sz="quarter" idx="10" hasCustomPrompt="1"/>
          </p:nvPr>
        </p:nvSpPr>
        <p:spPr>
          <a:xfrm>
            <a:off x="615538" y="1074871"/>
            <a:ext cx="10939007" cy="529664"/>
          </a:xfrm>
          <a:prstGeom prst="rect">
            <a:avLst/>
          </a:prstGeom>
        </p:spPr>
        <p:txBody>
          <a:bodyPr>
            <a:normAutofit/>
          </a:bodyPr>
          <a:lstStyle>
            <a:lvl1pPr marL="0" indent="0">
              <a:spcBef>
                <a:spcPts val="0"/>
              </a:spcBef>
              <a:spcAft>
                <a:spcPts val="0"/>
              </a:spcAft>
              <a:buNone/>
              <a:defRPr sz="1600" b="1" i="0" baseline="0">
                <a:solidFill>
                  <a:schemeClr val="tx1"/>
                </a:solidFill>
                <a:latin typeface="Aptos" panose="020B0004020202020204" pitchFamily="34" charset="0"/>
              </a:defRPr>
            </a:lvl1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to add subtitle</a:t>
            </a:r>
          </a:p>
        </p:txBody>
      </p:sp>
      <p:sp>
        <p:nvSpPr>
          <p:cNvPr id="10" name="Text Placeholder 7">
            <a:extLst>
              <a:ext uri="{FF2B5EF4-FFF2-40B4-BE49-F238E27FC236}">
                <a16:creationId xmlns:a16="http://schemas.microsoft.com/office/drawing/2014/main" id="{12B06018-41AF-04FD-3238-46AFDA2123EF}"/>
              </a:ext>
            </a:extLst>
          </p:cNvPr>
          <p:cNvSpPr>
            <a:spLocks noGrp="1"/>
          </p:cNvSpPr>
          <p:nvPr>
            <p:ph type="body" sz="quarter" idx="14"/>
          </p:nvPr>
        </p:nvSpPr>
        <p:spPr>
          <a:xfrm>
            <a:off x="615539" y="1921565"/>
            <a:ext cx="3413122"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7">
            <a:extLst>
              <a:ext uri="{FF2B5EF4-FFF2-40B4-BE49-F238E27FC236}">
                <a16:creationId xmlns:a16="http://schemas.microsoft.com/office/drawing/2014/main" id="{F203FC06-7D53-02F0-8467-75A09602C8C4}"/>
              </a:ext>
            </a:extLst>
          </p:cNvPr>
          <p:cNvSpPr>
            <a:spLocks noGrp="1"/>
          </p:cNvSpPr>
          <p:nvPr>
            <p:ph type="body" sz="quarter" idx="15"/>
          </p:nvPr>
        </p:nvSpPr>
        <p:spPr>
          <a:xfrm>
            <a:off x="8141423" y="1921565"/>
            <a:ext cx="3413122"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7">
            <a:extLst>
              <a:ext uri="{FF2B5EF4-FFF2-40B4-BE49-F238E27FC236}">
                <a16:creationId xmlns:a16="http://schemas.microsoft.com/office/drawing/2014/main" id="{0F79CABD-6B0F-89E1-E5ED-313F17BE435A}"/>
              </a:ext>
            </a:extLst>
          </p:cNvPr>
          <p:cNvSpPr>
            <a:spLocks noGrp="1"/>
          </p:cNvSpPr>
          <p:nvPr>
            <p:ph type="body" sz="quarter" idx="16"/>
          </p:nvPr>
        </p:nvSpPr>
        <p:spPr>
          <a:xfrm>
            <a:off x="4389439" y="1921565"/>
            <a:ext cx="3413122"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4" name="Picture 6">
            <a:extLst>
              <a:ext uri="{FF2B5EF4-FFF2-40B4-BE49-F238E27FC236}">
                <a16:creationId xmlns:a16="http://schemas.microsoft.com/office/drawing/2014/main" id="{82246276-E8A9-3456-C714-78FAFE30894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Tree>
    <p:extLst>
      <p:ext uri="{BB962C8B-B14F-4D97-AF65-F5344CB8AC3E}">
        <p14:creationId xmlns:p14="http://schemas.microsoft.com/office/powerpoint/2010/main" val="42456656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XPRESSIVE_1">
    <p:bg>
      <p:bgPr>
        <a:solidFill>
          <a:schemeClr val="bg1"/>
        </a:solidFill>
        <a:effectLst/>
      </p:bgPr>
    </p:bg>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pic>
        <p:nvPicPr>
          <p:cNvPr id="13" name="Picture 12">
            <a:extLst>
              <a:ext uri="{FF2B5EF4-FFF2-40B4-BE49-F238E27FC236}">
                <a16:creationId xmlns:a16="http://schemas.microsoft.com/office/drawing/2014/main" id="{F9F97AB9-26F5-4863-E44E-BF5B51F7A1D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850" y="6405440"/>
            <a:ext cx="902621" cy="200381"/>
          </a:xfrm>
          <a:prstGeom prst="rect">
            <a:avLst/>
          </a:prstGeom>
        </p:spPr>
      </p:pic>
      <p:sp>
        <p:nvSpPr>
          <p:cNvPr id="9" name="Text Placeholder 7">
            <a:extLst>
              <a:ext uri="{FF2B5EF4-FFF2-40B4-BE49-F238E27FC236}">
                <a16:creationId xmlns:a16="http://schemas.microsoft.com/office/drawing/2014/main" id="{CEA0B46A-4534-F409-9519-0FE93B4A4F3A}"/>
              </a:ext>
            </a:extLst>
          </p:cNvPr>
          <p:cNvSpPr>
            <a:spLocks noGrp="1"/>
          </p:cNvSpPr>
          <p:nvPr>
            <p:ph type="body" sz="quarter" idx="10" hasCustomPrompt="1"/>
          </p:nvPr>
        </p:nvSpPr>
        <p:spPr>
          <a:xfrm rot="16200000">
            <a:off x="-1175659" y="2307877"/>
            <a:ext cx="5105103" cy="1842657"/>
          </a:xfrm>
          <a:prstGeom prst="rect">
            <a:avLst/>
          </a:prstGeom>
        </p:spPr>
        <p:txBody>
          <a:bodyPr/>
          <a:lstStyle>
            <a:lvl1pPr marL="0" indent="0">
              <a:lnSpc>
                <a:spcPct val="80000"/>
              </a:lnSpc>
              <a:spcBef>
                <a:spcPts val="0"/>
              </a:spcBef>
              <a:buNone/>
              <a:defRPr sz="5400" b="0" i="0">
                <a:latin typeface="Aptos Light" panose="020B0004020202020204" pitchFamily="34" charset="0"/>
              </a:defRPr>
            </a:lvl1pPr>
            <a:lvl2pPr marL="320040" indent="0">
              <a:buNone/>
              <a:defRPr/>
            </a:lvl2pPr>
            <a:lvl3pPr marL="594360" indent="0">
              <a:buNone/>
              <a:defRPr/>
            </a:lvl3pPr>
            <a:lvl4pPr marL="868680" indent="0">
              <a:buNone/>
              <a:defRPr/>
            </a:lvl4pPr>
            <a:lvl5pPr marL="1143000" indent="0">
              <a:buNone/>
              <a:defRPr/>
            </a:lvl5pPr>
          </a:lstStyle>
          <a:p>
            <a:pPr lvl="0"/>
            <a:r>
              <a:rPr lang="en-US" dirty="0"/>
              <a:t>Click to add slide title</a:t>
            </a:r>
          </a:p>
        </p:txBody>
      </p:sp>
      <p:sp>
        <p:nvSpPr>
          <p:cNvPr id="14" name="Text Placeholder 11">
            <a:extLst>
              <a:ext uri="{FF2B5EF4-FFF2-40B4-BE49-F238E27FC236}">
                <a16:creationId xmlns:a16="http://schemas.microsoft.com/office/drawing/2014/main" id="{909B31AE-676F-4F72-1E55-F6D1DCBED78E}"/>
              </a:ext>
            </a:extLst>
          </p:cNvPr>
          <p:cNvSpPr>
            <a:spLocks noGrp="1"/>
          </p:cNvSpPr>
          <p:nvPr>
            <p:ph type="body" sz="quarter" idx="11" hasCustomPrompt="1"/>
          </p:nvPr>
        </p:nvSpPr>
        <p:spPr>
          <a:xfrm>
            <a:off x="3684588" y="5010801"/>
            <a:ext cx="7827962" cy="681038"/>
          </a:xfrm>
          <a:prstGeom prst="rect">
            <a:avLst/>
          </a:prstGeom>
        </p:spPr>
        <p:txBody>
          <a:bodyPr/>
          <a:lstStyle>
            <a:lvl1pPr marL="0" indent="0">
              <a:buFontTx/>
              <a:buNone/>
              <a:defRPr sz="1400"/>
            </a:lvl1pPr>
            <a:lvl2pPr marL="320040" indent="0">
              <a:buNone/>
              <a:defRPr sz="1400"/>
            </a:lvl2pPr>
            <a:lvl3pPr>
              <a:defRPr sz="1400"/>
            </a:lvl3pPr>
            <a:lvl4pPr>
              <a:defRPr sz="1400"/>
            </a:lvl4pPr>
            <a:lvl5pPr>
              <a:defRPr sz="1400"/>
            </a:lvl5pPr>
          </a:lstStyle>
          <a:p>
            <a:pPr lvl="0"/>
            <a:r>
              <a:rPr lang="en-US" dirty="0"/>
              <a:t>Click to add copy</a:t>
            </a:r>
          </a:p>
        </p:txBody>
      </p:sp>
      <p:sp>
        <p:nvSpPr>
          <p:cNvPr id="6" name="Picture Placeholder 2">
            <a:extLst>
              <a:ext uri="{FF2B5EF4-FFF2-40B4-BE49-F238E27FC236}">
                <a16:creationId xmlns:a16="http://schemas.microsoft.com/office/drawing/2014/main" id="{FBB9E7D2-ED70-0D82-66DC-A909E90C9021}"/>
              </a:ext>
            </a:extLst>
          </p:cNvPr>
          <p:cNvSpPr>
            <a:spLocks noGrp="1"/>
          </p:cNvSpPr>
          <p:nvPr>
            <p:ph type="pic" sz="quarter" idx="12"/>
          </p:nvPr>
        </p:nvSpPr>
        <p:spPr>
          <a:xfrm>
            <a:off x="2305530" y="-19050"/>
            <a:ext cx="9895995" cy="4706938"/>
          </a:xfrm>
          <a:custGeom>
            <a:avLst/>
            <a:gdLst>
              <a:gd name="connsiteX0" fmla="*/ 0 w 8516937"/>
              <a:gd name="connsiteY0" fmla="*/ 0 h 4706938"/>
              <a:gd name="connsiteX1" fmla="*/ 8516937 w 8516937"/>
              <a:gd name="connsiteY1" fmla="*/ 0 h 4706938"/>
              <a:gd name="connsiteX2" fmla="*/ 8516937 w 8516937"/>
              <a:gd name="connsiteY2" fmla="*/ 4706938 h 4706938"/>
              <a:gd name="connsiteX3" fmla="*/ 0 w 8516937"/>
              <a:gd name="connsiteY3" fmla="*/ 4706938 h 4706938"/>
              <a:gd name="connsiteX4" fmla="*/ 0 w 8516937"/>
              <a:gd name="connsiteY4" fmla="*/ 0 h 4706938"/>
              <a:gd name="connsiteX0" fmla="*/ 0 w 9899170"/>
              <a:gd name="connsiteY0" fmla="*/ 0 h 4706938"/>
              <a:gd name="connsiteX1" fmla="*/ 9899170 w 9899170"/>
              <a:gd name="connsiteY1" fmla="*/ 0 h 4706938"/>
              <a:gd name="connsiteX2" fmla="*/ 9899170 w 9899170"/>
              <a:gd name="connsiteY2" fmla="*/ 4706938 h 4706938"/>
              <a:gd name="connsiteX3" fmla="*/ 1382233 w 9899170"/>
              <a:gd name="connsiteY3" fmla="*/ 4706938 h 4706938"/>
              <a:gd name="connsiteX4" fmla="*/ 0 w 9899170"/>
              <a:gd name="connsiteY4" fmla="*/ 0 h 4706938"/>
              <a:gd name="connsiteX0" fmla="*/ 0 w 9895995"/>
              <a:gd name="connsiteY0" fmla="*/ 15875 h 4706938"/>
              <a:gd name="connsiteX1" fmla="*/ 9895995 w 9895995"/>
              <a:gd name="connsiteY1" fmla="*/ 0 h 4706938"/>
              <a:gd name="connsiteX2" fmla="*/ 9895995 w 9895995"/>
              <a:gd name="connsiteY2" fmla="*/ 4706938 h 4706938"/>
              <a:gd name="connsiteX3" fmla="*/ 1379058 w 9895995"/>
              <a:gd name="connsiteY3" fmla="*/ 4706938 h 4706938"/>
              <a:gd name="connsiteX4" fmla="*/ 0 w 9895995"/>
              <a:gd name="connsiteY4" fmla="*/ 15875 h 4706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5995" h="4706938">
                <a:moveTo>
                  <a:pt x="0" y="15875"/>
                </a:moveTo>
                <a:lnTo>
                  <a:pt x="9895995" y="0"/>
                </a:lnTo>
                <a:lnTo>
                  <a:pt x="9895995" y="4706938"/>
                </a:lnTo>
                <a:lnTo>
                  <a:pt x="1379058" y="4706938"/>
                </a:lnTo>
                <a:lnTo>
                  <a:pt x="0" y="15875"/>
                </a:lnTo>
                <a:close/>
              </a:path>
            </a:pathLst>
          </a:custGeom>
          <a:solidFill>
            <a:schemeClr val="tx2"/>
          </a:solidFill>
        </p:spPr>
        <p:txBody>
          <a:bodyPr anchor="ctr"/>
          <a:lstStyle>
            <a:lvl1pPr algn="ctr">
              <a:defRPr/>
            </a:lvl1pPr>
          </a:lstStyle>
          <a:p>
            <a:r>
              <a:rPr lang="en-GB"/>
              <a:t>Click icon to add picture</a:t>
            </a:r>
            <a:endParaRPr lang="en-US"/>
          </a:p>
        </p:txBody>
      </p:sp>
    </p:spTree>
    <p:extLst>
      <p:ext uri="{BB962C8B-B14F-4D97-AF65-F5344CB8AC3E}">
        <p14:creationId xmlns:p14="http://schemas.microsoft.com/office/powerpoint/2010/main" val="32730807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XPRESSIVE_2">
    <p:bg>
      <p:bgPr>
        <a:solidFill>
          <a:schemeClr val="bg1"/>
        </a:solidFill>
        <a:effectLst/>
      </p:bgPr>
    </p:bg>
    <p:spTree>
      <p:nvGrpSpPr>
        <p:cNvPr id="1" name=""/>
        <p:cNvGrpSpPr/>
        <p:nvPr/>
      </p:nvGrpSpPr>
      <p:grpSpPr>
        <a:xfrm>
          <a:off x="0" y="0"/>
          <a:ext cx="0" cy="0"/>
          <a:chOff x="0" y="0"/>
          <a:chExt cx="0" cy="0"/>
        </a:xfrm>
      </p:grpSpPr>
      <p:pic>
        <p:nvPicPr>
          <p:cNvPr id="4" name="Picture Placeholder 5">
            <a:extLst>
              <a:ext uri="{FF2B5EF4-FFF2-40B4-BE49-F238E27FC236}">
                <a16:creationId xmlns:a16="http://schemas.microsoft.com/office/drawing/2014/main" id="{B5E1E689-0643-9D40-11E8-6E2715A41DC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961949" y="-41452"/>
            <a:ext cx="6292681" cy="6962554"/>
          </a:xfrm>
          <a:custGeom>
            <a:avLst/>
            <a:gdLst>
              <a:gd name="connsiteX0" fmla="*/ 0 w 5935164"/>
              <a:gd name="connsiteY0" fmla="*/ 0 h 6857625"/>
              <a:gd name="connsiteX1" fmla="*/ 5935164 w 5935164"/>
              <a:gd name="connsiteY1" fmla="*/ 0 h 6857625"/>
              <a:gd name="connsiteX2" fmla="*/ 5935164 w 5935164"/>
              <a:gd name="connsiteY2" fmla="*/ 6857625 h 6857625"/>
              <a:gd name="connsiteX3" fmla="*/ 0 w 5935164"/>
              <a:gd name="connsiteY3" fmla="*/ 6857625 h 6857625"/>
              <a:gd name="connsiteX4" fmla="*/ 0 w 5935164"/>
              <a:gd name="connsiteY4" fmla="*/ 0 h 6857625"/>
              <a:gd name="connsiteX0" fmla="*/ 0 w 5935164"/>
              <a:gd name="connsiteY0" fmla="*/ 0 h 6867673"/>
              <a:gd name="connsiteX1" fmla="*/ 5935164 w 5935164"/>
              <a:gd name="connsiteY1" fmla="*/ 0 h 6867673"/>
              <a:gd name="connsiteX2" fmla="*/ 5935164 w 5935164"/>
              <a:gd name="connsiteY2" fmla="*/ 6857625 h 6867673"/>
              <a:gd name="connsiteX3" fmla="*/ 3597310 w 5935164"/>
              <a:gd name="connsiteY3" fmla="*/ 6867673 h 6867673"/>
              <a:gd name="connsiteX4" fmla="*/ 0 w 5935164"/>
              <a:gd name="connsiteY4" fmla="*/ 0 h 6867673"/>
              <a:gd name="connsiteX0" fmla="*/ 0 w 5935164"/>
              <a:gd name="connsiteY0" fmla="*/ 0 h 6857625"/>
              <a:gd name="connsiteX1" fmla="*/ 5935164 w 5935164"/>
              <a:gd name="connsiteY1" fmla="*/ 0 h 6857625"/>
              <a:gd name="connsiteX2" fmla="*/ 5935164 w 5935164"/>
              <a:gd name="connsiteY2" fmla="*/ 6857625 h 6857625"/>
              <a:gd name="connsiteX3" fmla="*/ 1688123 w 5935164"/>
              <a:gd name="connsiteY3" fmla="*/ 6847576 h 6857625"/>
              <a:gd name="connsiteX4" fmla="*/ 0 w 5935164"/>
              <a:gd name="connsiteY4" fmla="*/ 0 h 6857625"/>
              <a:gd name="connsiteX0" fmla="*/ 0 w 7120869"/>
              <a:gd name="connsiteY0" fmla="*/ 10048 h 6857625"/>
              <a:gd name="connsiteX1" fmla="*/ 7120869 w 7120869"/>
              <a:gd name="connsiteY1" fmla="*/ 0 h 6857625"/>
              <a:gd name="connsiteX2" fmla="*/ 7120869 w 7120869"/>
              <a:gd name="connsiteY2" fmla="*/ 6857625 h 6857625"/>
              <a:gd name="connsiteX3" fmla="*/ 2873828 w 7120869"/>
              <a:gd name="connsiteY3" fmla="*/ 6847576 h 6857625"/>
              <a:gd name="connsiteX4" fmla="*/ 0 w 7120869"/>
              <a:gd name="connsiteY4" fmla="*/ 10048 h 6857625"/>
              <a:gd name="connsiteX0" fmla="*/ 0 w 5523181"/>
              <a:gd name="connsiteY0" fmla="*/ 20096 h 6857625"/>
              <a:gd name="connsiteX1" fmla="*/ 5523181 w 5523181"/>
              <a:gd name="connsiteY1" fmla="*/ 0 h 6857625"/>
              <a:gd name="connsiteX2" fmla="*/ 5523181 w 5523181"/>
              <a:gd name="connsiteY2" fmla="*/ 6857625 h 6857625"/>
              <a:gd name="connsiteX3" fmla="*/ 1276140 w 5523181"/>
              <a:gd name="connsiteY3" fmla="*/ 6847576 h 6857625"/>
              <a:gd name="connsiteX4" fmla="*/ 0 w 5523181"/>
              <a:gd name="connsiteY4" fmla="*/ 20096 h 6857625"/>
              <a:gd name="connsiteX0" fmla="*/ 0 w 5523181"/>
              <a:gd name="connsiteY0" fmla="*/ 20096 h 6857625"/>
              <a:gd name="connsiteX1" fmla="*/ 5523181 w 5523181"/>
              <a:gd name="connsiteY1" fmla="*/ 0 h 6857625"/>
              <a:gd name="connsiteX2" fmla="*/ 5523181 w 5523181"/>
              <a:gd name="connsiteY2" fmla="*/ 6857625 h 6857625"/>
              <a:gd name="connsiteX3" fmla="*/ 1848896 w 5523181"/>
              <a:gd name="connsiteY3" fmla="*/ 6857625 h 6857625"/>
              <a:gd name="connsiteX4" fmla="*/ 0 w 5523181"/>
              <a:gd name="connsiteY4" fmla="*/ 20096 h 6857625"/>
              <a:gd name="connsiteX0" fmla="*/ 0 w 4689167"/>
              <a:gd name="connsiteY0" fmla="*/ 0 h 6867674"/>
              <a:gd name="connsiteX1" fmla="*/ 4689167 w 4689167"/>
              <a:gd name="connsiteY1" fmla="*/ 10049 h 6867674"/>
              <a:gd name="connsiteX2" fmla="*/ 4689167 w 4689167"/>
              <a:gd name="connsiteY2" fmla="*/ 6867674 h 6867674"/>
              <a:gd name="connsiteX3" fmla="*/ 1014882 w 4689167"/>
              <a:gd name="connsiteY3" fmla="*/ 6867674 h 6867674"/>
              <a:gd name="connsiteX4" fmla="*/ 0 w 4689167"/>
              <a:gd name="connsiteY4" fmla="*/ 0 h 6867674"/>
              <a:gd name="connsiteX0" fmla="*/ 0 w 6716750"/>
              <a:gd name="connsiteY0" fmla="*/ 0 h 6867674"/>
              <a:gd name="connsiteX1" fmla="*/ 6716750 w 6716750"/>
              <a:gd name="connsiteY1" fmla="*/ 10049 h 6867674"/>
              <a:gd name="connsiteX2" fmla="*/ 4689167 w 6716750"/>
              <a:gd name="connsiteY2" fmla="*/ 6867674 h 6867674"/>
              <a:gd name="connsiteX3" fmla="*/ 1014882 w 6716750"/>
              <a:gd name="connsiteY3" fmla="*/ 6867674 h 6867674"/>
              <a:gd name="connsiteX4" fmla="*/ 0 w 6716750"/>
              <a:gd name="connsiteY4" fmla="*/ 0 h 6867674"/>
              <a:gd name="connsiteX0" fmla="*/ 0 w 6716750"/>
              <a:gd name="connsiteY0" fmla="*/ 0 h 6920683"/>
              <a:gd name="connsiteX1" fmla="*/ 6716750 w 6716750"/>
              <a:gd name="connsiteY1" fmla="*/ 10049 h 6920683"/>
              <a:gd name="connsiteX2" fmla="*/ 6716750 w 6716750"/>
              <a:gd name="connsiteY2" fmla="*/ 6920683 h 6920683"/>
              <a:gd name="connsiteX3" fmla="*/ 1014882 w 6716750"/>
              <a:gd name="connsiteY3" fmla="*/ 6867674 h 6920683"/>
              <a:gd name="connsiteX4" fmla="*/ 0 w 6716750"/>
              <a:gd name="connsiteY4" fmla="*/ 0 h 6920683"/>
              <a:gd name="connsiteX0" fmla="*/ 0 w 6716750"/>
              <a:gd name="connsiteY0" fmla="*/ 0 h 6920683"/>
              <a:gd name="connsiteX1" fmla="*/ 6716750 w 6716750"/>
              <a:gd name="connsiteY1" fmla="*/ 10049 h 6920683"/>
              <a:gd name="connsiteX2" fmla="*/ 6716750 w 6716750"/>
              <a:gd name="connsiteY2" fmla="*/ 6920683 h 6920683"/>
              <a:gd name="connsiteX3" fmla="*/ 1014882 w 6716750"/>
              <a:gd name="connsiteY3" fmla="*/ 6907431 h 6920683"/>
              <a:gd name="connsiteX4" fmla="*/ 0 w 6716750"/>
              <a:gd name="connsiteY4" fmla="*/ 0 h 6920683"/>
              <a:gd name="connsiteX0" fmla="*/ 0 w 6716750"/>
              <a:gd name="connsiteY0" fmla="*/ 0 h 6907431"/>
              <a:gd name="connsiteX1" fmla="*/ 6716750 w 6716750"/>
              <a:gd name="connsiteY1" fmla="*/ 10049 h 6907431"/>
              <a:gd name="connsiteX2" fmla="*/ 6716750 w 6716750"/>
              <a:gd name="connsiteY2" fmla="*/ 6814666 h 6907431"/>
              <a:gd name="connsiteX3" fmla="*/ 1014882 w 6716750"/>
              <a:gd name="connsiteY3" fmla="*/ 6907431 h 6907431"/>
              <a:gd name="connsiteX4" fmla="*/ 0 w 6716750"/>
              <a:gd name="connsiteY4" fmla="*/ 0 h 6907431"/>
              <a:gd name="connsiteX0" fmla="*/ 0 w 6716750"/>
              <a:gd name="connsiteY0" fmla="*/ 0 h 6907431"/>
              <a:gd name="connsiteX1" fmla="*/ 6716750 w 6716750"/>
              <a:gd name="connsiteY1" fmla="*/ 10049 h 6907431"/>
              <a:gd name="connsiteX2" fmla="*/ 6716750 w 6716750"/>
              <a:gd name="connsiteY2" fmla="*/ 6907431 h 6907431"/>
              <a:gd name="connsiteX3" fmla="*/ 1014882 w 6716750"/>
              <a:gd name="connsiteY3" fmla="*/ 6907431 h 6907431"/>
              <a:gd name="connsiteX4" fmla="*/ 0 w 6716750"/>
              <a:gd name="connsiteY4" fmla="*/ 0 h 6907431"/>
              <a:gd name="connsiteX0" fmla="*/ 0 w 6716750"/>
              <a:gd name="connsiteY0" fmla="*/ 0 h 6907431"/>
              <a:gd name="connsiteX1" fmla="*/ 6210170 w 6716750"/>
              <a:gd name="connsiteY1" fmla="*/ 49889 h 6907431"/>
              <a:gd name="connsiteX2" fmla="*/ 6716750 w 6716750"/>
              <a:gd name="connsiteY2" fmla="*/ 6907431 h 6907431"/>
              <a:gd name="connsiteX3" fmla="*/ 1014882 w 6716750"/>
              <a:gd name="connsiteY3" fmla="*/ 6907431 h 6907431"/>
              <a:gd name="connsiteX4" fmla="*/ 0 w 6716750"/>
              <a:gd name="connsiteY4" fmla="*/ 0 h 6907431"/>
              <a:gd name="connsiteX0" fmla="*/ 0 w 6716750"/>
              <a:gd name="connsiteY0" fmla="*/ 29791 h 6937222"/>
              <a:gd name="connsiteX1" fmla="*/ 6316820 w 6716750"/>
              <a:gd name="connsiteY1" fmla="*/ 0 h 6937222"/>
              <a:gd name="connsiteX2" fmla="*/ 6716750 w 6716750"/>
              <a:gd name="connsiteY2" fmla="*/ 6937222 h 6937222"/>
              <a:gd name="connsiteX3" fmla="*/ 1014882 w 6716750"/>
              <a:gd name="connsiteY3" fmla="*/ 6937222 h 6937222"/>
              <a:gd name="connsiteX4" fmla="*/ 0 w 6716750"/>
              <a:gd name="connsiteY4" fmla="*/ 29791 h 6937222"/>
              <a:gd name="connsiteX0" fmla="*/ 0 w 6316820"/>
              <a:gd name="connsiteY0" fmla="*/ 29791 h 6937222"/>
              <a:gd name="connsiteX1" fmla="*/ 6316820 w 6316820"/>
              <a:gd name="connsiteY1" fmla="*/ 0 h 6937222"/>
              <a:gd name="connsiteX2" fmla="*/ 5570277 w 6316820"/>
              <a:gd name="connsiteY2" fmla="*/ 6923942 h 6937222"/>
              <a:gd name="connsiteX3" fmla="*/ 1014882 w 6316820"/>
              <a:gd name="connsiteY3" fmla="*/ 6937222 h 6937222"/>
              <a:gd name="connsiteX4" fmla="*/ 0 w 6316820"/>
              <a:gd name="connsiteY4" fmla="*/ 29791 h 6937222"/>
              <a:gd name="connsiteX0" fmla="*/ 0 w 6330149"/>
              <a:gd name="connsiteY0" fmla="*/ 29791 h 6977062"/>
              <a:gd name="connsiteX1" fmla="*/ 6316820 w 6330149"/>
              <a:gd name="connsiteY1" fmla="*/ 0 h 6977062"/>
              <a:gd name="connsiteX2" fmla="*/ 6330149 w 6330149"/>
              <a:gd name="connsiteY2" fmla="*/ 6977062 h 6977062"/>
              <a:gd name="connsiteX3" fmla="*/ 1014882 w 6330149"/>
              <a:gd name="connsiteY3" fmla="*/ 6937222 h 6977062"/>
              <a:gd name="connsiteX4" fmla="*/ 0 w 6330149"/>
              <a:gd name="connsiteY4" fmla="*/ 29791 h 6977062"/>
              <a:gd name="connsiteX0" fmla="*/ 0 w 6330149"/>
              <a:gd name="connsiteY0" fmla="*/ 29791 h 6977062"/>
              <a:gd name="connsiteX1" fmla="*/ 6316820 w 6330149"/>
              <a:gd name="connsiteY1" fmla="*/ 0 h 6977062"/>
              <a:gd name="connsiteX2" fmla="*/ 6330149 w 6330149"/>
              <a:gd name="connsiteY2" fmla="*/ 6977062 h 6977062"/>
              <a:gd name="connsiteX3" fmla="*/ 1009060 w 6330149"/>
              <a:gd name="connsiteY3" fmla="*/ 6908225 h 6977062"/>
              <a:gd name="connsiteX4" fmla="*/ 0 w 6330149"/>
              <a:gd name="connsiteY4" fmla="*/ 29791 h 697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149" h="6977062">
                <a:moveTo>
                  <a:pt x="0" y="29791"/>
                </a:moveTo>
                <a:lnTo>
                  <a:pt x="6316820" y="0"/>
                </a:lnTo>
                <a:lnTo>
                  <a:pt x="6330149" y="6977062"/>
                </a:lnTo>
                <a:lnTo>
                  <a:pt x="1009060" y="6908225"/>
                </a:lnTo>
                <a:lnTo>
                  <a:pt x="0" y="29791"/>
                </a:lnTo>
                <a:close/>
              </a:path>
            </a:pathLst>
          </a:custGeom>
        </p:spPr>
      </p:pic>
      <p:sp>
        <p:nvSpPr>
          <p:cNvPr id="2" name="Rectangle 1">
            <a:extLst>
              <a:ext uri="{FF2B5EF4-FFF2-40B4-BE49-F238E27FC236}">
                <a16:creationId xmlns:a16="http://schemas.microsoft.com/office/drawing/2014/main" id="{E628BD1A-F4E0-12BC-024A-A1F4B288FEF9}"/>
              </a:ext>
            </a:extLst>
          </p:cNvPr>
          <p:cNvSpPr/>
          <p:nvPr userDrawn="1"/>
        </p:nvSpPr>
        <p:spPr>
          <a:xfrm rot="10800000">
            <a:off x="-6" y="-28553"/>
            <a:ext cx="12254636" cy="6974276"/>
          </a:xfrm>
          <a:prstGeom prst="rect">
            <a:avLst/>
          </a:prstGeom>
          <a:gradFill>
            <a:gsLst>
              <a:gs pos="68000">
                <a:schemeClr val="bg1"/>
              </a:gs>
              <a:gs pos="100000">
                <a:schemeClr val="bg1">
                  <a:alpha val="1077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4F0C965-6DE9-796E-73E2-F688A3B5C6D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04850" y="6405440"/>
            <a:ext cx="902621" cy="200381"/>
          </a:xfrm>
          <a:prstGeom prst="rect">
            <a:avLst/>
          </a:prstGeom>
        </p:spPr>
      </p:pic>
      <p:sp>
        <p:nvSpPr>
          <p:cNvPr id="13" name="Holder 6">
            <a:extLst>
              <a:ext uri="{FF2B5EF4-FFF2-40B4-BE49-F238E27FC236}">
                <a16:creationId xmlns:a16="http://schemas.microsoft.com/office/drawing/2014/main" id="{DEC98F7F-3C5E-914B-E42D-4341C626B3B4}"/>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sp>
        <p:nvSpPr>
          <p:cNvPr id="14" name="Holder 6">
            <a:extLst>
              <a:ext uri="{FF2B5EF4-FFF2-40B4-BE49-F238E27FC236}">
                <a16:creationId xmlns:a16="http://schemas.microsoft.com/office/drawing/2014/main" id="{0B28A317-F685-3B70-D8CB-EDB59FCB7034}"/>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Copyright NAVEX Global</a:t>
            </a:r>
            <a:r>
              <a:rPr lang="en-US" sz="800" spc="-10" dirty="0">
                <a:solidFill>
                  <a:schemeClr val="bg1"/>
                </a:solidFill>
                <a:latin typeface="+mj-lt"/>
              </a:rPr>
              <a:t> </a:t>
            </a:r>
            <a:r>
              <a:rPr lang="en-US" sz="800" dirty="0">
                <a:solidFill>
                  <a:schemeClr val="bg1"/>
                </a:solidFill>
                <a:latin typeface="+mj-lt"/>
              </a:rPr>
              <a:t>Inc.</a:t>
            </a:r>
            <a:r>
              <a:rPr lang="en-US" sz="800" spc="-10" dirty="0">
                <a:solidFill>
                  <a:schemeClr val="bg1"/>
                </a:solidFill>
                <a:latin typeface="+mj-lt"/>
              </a:rPr>
              <a:t> </a:t>
            </a:r>
            <a:r>
              <a:rPr lang="en-US" sz="800" dirty="0">
                <a:solidFill>
                  <a:schemeClr val="bg1"/>
                </a:solidFill>
                <a:latin typeface="+mj-lt"/>
              </a:rPr>
              <a:t>All</a:t>
            </a:r>
            <a:r>
              <a:rPr lang="en-US" sz="800" spc="-10" dirty="0">
                <a:solidFill>
                  <a:schemeClr val="bg1"/>
                </a:solidFill>
                <a:latin typeface="+mj-lt"/>
              </a:rPr>
              <a:t> </a:t>
            </a:r>
            <a:r>
              <a:rPr lang="en-US" sz="800" dirty="0">
                <a:solidFill>
                  <a:schemeClr val="bg1"/>
                </a:solidFill>
                <a:latin typeface="+mj-lt"/>
              </a:rPr>
              <a:t>Rights</a:t>
            </a:r>
            <a:r>
              <a:rPr lang="en-US" sz="800" spc="-10" dirty="0">
                <a:solidFill>
                  <a:schemeClr val="bg1"/>
                </a:solidFill>
                <a:latin typeface="+mj-lt"/>
              </a:rPr>
              <a:t> </a:t>
            </a:r>
            <a:r>
              <a:rPr lang="en-US" sz="800" dirty="0">
                <a:solidFill>
                  <a:schemeClr val="bg1"/>
                </a:solidFill>
                <a:latin typeface="+mj-lt"/>
              </a:rPr>
              <a:t>Reserved.</a:t>
            </a:r>
            <a:r>
              <a:rPr lang="en-US" sz="800" spc="-10" dirty="0">
                <a:solidFill>
                  <a:schemeClr val="bg1"/>
                </a:solidFill>
                <a:latin typeface="+mj-lt"/>
              </a:rPr>
              <a:t>     </a:t>
            </a:r>
            <a:r>
              <a:rPr lang="en-US" sz="800" dirty="0">
                <a:solidFill>
                  <a:schemeClr val="bg1"/>
                </a:solidFill>
                <a:latin typeface="+mj-lt"/>
              </a:rPr>
              <a:t>|</a:t>
            </a:r>
            <a:r>
              <a:rPr lang="en-US" sz="800" spc="-10" dirty="0">
                <a:solidFill>
                  <a:schemeClr val="bg1"/>
                </a:solidFill>
                <a:latin typeface="+mj-lt"/>
              </a:rPr>
              <a:t>     </a:t>
            </a:r>
            <a:fld id="{7BD0BF21-9DD1-4A39-9329-F26F0BA98820}" type="slidenum">
              <a:rPr lang="en-US" sz="800" smtClean="0">
                <a:solidFill>
                  <a:schemeClr val="bg1"/>
                </a:solidFill>
                <a:latin typeface="+mj-lt"/>
              </a:rPr>
              <a:pPr/>
              <a:t>‹#›</a:t>
            </a:fld>
            <a:endParaRPr lang="en-US" sz="800" dirty="0">
              <a:solidFill>
                <a:schemeClr val="bg1"/>
              </a:solidFill>
              <a:latin typeface="+mj-lt"/>
            </a:endParaRPr>
          </a:p>
        </p:txBody>
      </p:sp>
      <p:sp>
        <p:nvSpPr>
          <p:cNvPr id="9" name="Title 1">
            <a:extLst>
              <a:ext uri="{FF2B5EF4-FFF2-40B4-BE49-F238E27FC236}">
                <a16:creationId xmlns:a16="http://schemas.microsoft.com/office/drawing/2014/main" id="{DDECF05F-E745-22BA-4955-F6FB79990C78}"/>
              </a:ext>
            </a:extLst>
          </p:cNvPr>
          <p:cNvSpPr>
            <a:spLocks noGrp="1"/>
          </p:cNvSpPr>
          <p:nvPr>
            <p:ph type="title" hasCustomPrompt="1"/>
          </p:nvPr>
        </p:nvSpPr>
        <p:spPr>
          <a:xfrm>
            <a:off x="615538" y="636814"/>
            <a:ext cx="10944339" cy="318861"/>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add title</a:t>
            </a:r>
          </a:p>
        </p:txBody>
      </p:sp>
      <p:sp>
        <p:nvSpPr>
          <p:cNvPr id="19" name="Text Placeholder 7">
            <a:extLst>
              <a:ext uri="{FF2B5EF4-FFF2-40B4-BE49-F238E27FC236}">
                <a16:creationId xmlns:a16="http://schemas.microsoft.com/office/drawing/2014/main" id="{17DB601F-A3D8-1184-E737-E987BF3A1755}"/>
              </a:ext>
            </a:extLst>
          </p:cNvPr>
          <p:cNvSpPr>
            <a:spLocks noGrp="1"/>
          </p:cNvSpPr>
          <p:nvPr>
            <p:ph type="body" sz="quarter" idx="17"/>
          </p:nvPr>
        </p:nvSpPr>
        <p:spPr>
          <a:xfrm>
            <a:off x="615538" y="1640065"/>
            <a:ext cx="3970338" cy="4302887"/>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1" name="Text Placeholder 7">
            <a:extLst>
              <a:ext uri="{FF2B5EF4-FFF2-40B4-BE49-F238E27FC236}">
                <a16:creationId xmlns:a16="http://schemas.microsoft.com/office/drawing/2014/main" id="{EB0AF8DA-53F5-AF83-CD9F-4270345655D9}"/>
              </a:ext>
            </a:extLst>
          </p:cNvPr>
          <p:cNvSpPr>
            <a:spLocks noGrp="1"/>
          </p:cNvSpPr>
          <p:nvPr>
            <p:ph type="body" sz="quarter" idx="18"/>
          </p:nvPr>
        </p:nvSpPr>
        <p:spPr>
          <a:xfrm>
            <a:off x="4922494" y="1640065"/>
            <a:ext cx="3970338" cy="4302887"/>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132454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PRESSIVE_2_dark">
    <p:bg>
      <p:bgRef idx="1001">
        <a:schemeClr val="bg1"/>
      </p:bgRef>
    </p:bg>
    <p:spTree>
      <p:nvGrpSpPr>
        <p:cNvPr id="1" name=""/>
        <p:cNvGrpSpPr/>
        <p:nvPr/>
      </p:nvGrpSpPr>
      <p:grpSpPr>
        <a:xfrm>
          <a:off x="0" y="0"/>
          <a:ext cx="0" cy="0"/>
          <a:chOff x="0" y="0"/>
          <a:chExt cx="0" cy="0"/>
        </a:xfrm>
      </p:grpSpPr>
      <p:pic>
        <p:nvPicPr>
          <p:cNvPr id="4" name="Picture Placeholder 5">
            <a:extLst>
              <a:ext uri="{FF2B5EF4-FFF2-40B4-BE49-F238E27FC236}">
                <a16:creationId xmlns:a16="http://schemas.microsoft.com/office/drawing/2014/main" id="{B5E1E689-0643-9D40-11E8-6E2715A41DC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961949" y="-41452"/>
            <a:ext cx="6292681" cy="6962554"/>
          </a:xfrm>
          <a:custGeom>
            <a:avLst/>
            <a:gdLst>
              <a:gd name="connsiteX0" fmla="*/ 0 w 5935164"/>
              <a:gd name="connsiteY0" fmla="*/ 0 h 6857625"/>
              <a:gd name="connsiteX1" fmla="*/ 5935164 w 5935164"/>
              <a:gd name="connsiteY1" fmla="*/ 0 h 6857625"/>
              <a:gd name="connsiteX2" fmla="*/ 5935164 w 5935164"/>
              <a:gd name="connsiteY2" fmla="*/ 6857625 h 6857625"/>
              <a:gd name="connsiteX3" fmla="*/ 0 w 5935164"/>
              <a:gd name="connsiteY3" fmla="*/ 6857625 h 6857625"/>
              <a:gd name="connsiteX4" fmla="*/ 0 w 5935164"/>
              <a:gd name="connsiteY4" fmla="*/ 0 h 6857625"/>
              <a:gd name="connsiteX0" fmla="*/ 0 w 5935164"/>
              <a:gd name="connsiteY0" fmla="*/ 0 h 6867673"/>
              <a:gd name="connsiteX1" fmla="*/ 5935164 w 5935164"/>
              <a:gd name="connsiteY1" fmla="*/ 0 h 6867673"/>
              <a:gd name="connsiteX2" fmla="*/ 5935164 w 5935164"/>
              <a:gd name="connsiteY2" fmla="*/ 6857625 h 6867673"/>
              <a:gd name="connsiteX3" fmla="*/ 3597310 w 5935164"/>
              <a:gd name="connsiteY3" fmla="*/ 6867673 h 6867673"/>
              <a:gd name="connsiteX4" fmla="*/ 0 w 5935164"/>
              <a:gd name="connsiteY4" fmla="*/ 0 h 6867673"/>
              <a:gd name="connsiteX0" fmla="*/ 0 w 5935164"/>
              <a:gd name="connsiteY0" fmla="*/ 0 h 6857625"/>
              <a:gd name="connsiteX1" fmla="*/ 5935164 w 5935164"/>
              <a:gd name="connsiteY1" fmla="*/ 0 h 6857625"/>
              <a:gd name="connsiteX2" fmla="*/ 5935164 w 5935164"/>
              <a:gd name="connsiteY2" fmla="*/ 6857625 h 6857625"/>
              <a:gd name="connsiteX3" fmla="*/ 1688123 w 5935164"/>
              <a:gd name="connsiteY3" fmla="*/ 6847576 h 6857625"/>
              <a:gd name="connsiteX4" fmla="*/ 0 w 5935164"/>
              <a:gd name="connsiteY4" fmla="*/ 0 h 6857625"/>
              <a:gd name="connsiteX0" fmla="*/ 0 w 7120869"/>
              <a:gd name="connsiteY0" fmla="*/ 10048 h 6857625"/>
              <a:gd name="connsiteX1" fmla="*/ 7120869 w 7120869"/>
              <a:gd name="connsiteY1" fmla="*/ 0 h 6857625"/>
              <a:gd name="connsiteX2" fmla="*/ 7120869 w 7120869"/>
              <a:gd name="connsiteY2" fmla="*/ 6857625 h 6857625"/>
              <a:gd name="connsiteX3" fmla="*/ 2873828 w 7120869"/>
              <a:gd name="connsiteY3" fmla="*/ 6847576 h 6857625"/>
              <a:gd name="connsiteX4" fmla="*/ 0 w 7120869"/>
              <a:gd name="connsiteY4" fmla="*/ 10048 h 6857625"/>
              <a:gd name="connsiteX0" fmla="*/ 0 w 5523181"/>
              <a:gd name="connsiteY0" fmla="*/ 20096 h 6857625"/>
              <a:gd name="connsiteX1" fmla="*/ 5523181 w 5523181"/>
              <a:gd name="connsiteY1" fmla="*/ 0 h 6857625"/>
              <a:gd name="connsiteX2" fmla="*/ 5523181 w 5523181"/>
              <a:gd name="connsiteY2" fmla="*/ 6857625 h 6857625"/>
              <a:gd name="connsiteX3" fmla="*/ 1276140 w 5523181"/>
              <a:gd name="connsiteY3" fmla="*/ 6847576 h 6857625"/>
              <a:gd name="connsiteX4" fmla="*/ 0 w 5523181"/>
              <a:gd name="connsiteY4" fmla="*/ 20096 h 6857625"/>
              <a:gd name="connsiteX0" fmla="*/ 0 w 5523181"/>
              <a:gd name="connsiteY0" fmla="*/ 20096 h 6857625"/>
              <a:gd name="connsiteX1" fmla="*/ 5523181 w 5523181"/>
              <a:gd name="connsiteY1" fmla="*/ 0 h 6857625"/>
              <a:gd name="connsiteX2" fmla="*/ 5523181 w 5523181"/>
              <a:gd name="connsiteY2" fmla="*/ 6857625 h 6857625"/>
              <a:gd name="connsiteX3" fmla="*/ 1848896 w 5523181"/>
              <a:gd name="connsiteY3" fmla="*/ 6857625 h 6857625"/>
              <a:gd name="connsiteX4" fmla="*/ 0 w 5523181"/>
              <a:gd name="connsiteY4" fmla="*/ 20096 h 6857625"/>
              <a:gd name="connsiteX0" fmla="*/ 0 w 4689167"/>
              <a:gd name="connsiteY0" fmla="*/ 0 h 6867674"/>
              <a:gd name="connsiteX1" fmla="*/ 4689167 w 4689167"/>
              <a:gd name="connsiteY1" fmla="*/ 10049 h 6867674"/>
              <a:gd name="connsiteX2" fmla="*/ 4689167 w 4689167"/>
              <a:gd name="connsiteY2" fmla="*/ 6867674 h 6867674"/>
              <a:gd name="connsiteX3" fmla="*/ 1014882 w 4689167"/>
              <a:gd name="connsiteY3" fmla="*/ 6867674 h 6867674"/>
              <a:gd name="connsiteX4" fmla="*/ 0 w 4689167"/>
              <a:gd name="connsiteY4" fmla="*/ 0 h 6867674"/>
              <a:gd name="connsiteX0" fmla="*/ 0 w 6716750"/>
              <a:gd name="connsiteY0" fmla="*/ 0 h 6867674"/>
              <a:gd name="connsiteX1" fmla="*/ 6716750 w 6716750"/>
              <a:gd name="connsiteY1" fmla="*/ 10049 h 6867674"/>
              <a:gd name="connsiteX2" fmla="*/ 4689167 w 6716750"/>
              <a:gd name="connsiteY2" fmla="*/ 6867674 h 6867674"/>
              <a:gd name="connsiteX3" fmla="*/ 1014882 w 6716750"/>
              <a:gd name="connsiteY3" fmla="*/ 6867674 h 6867674"/>
              <a:gd name="connsiteX4" fmla="*/ 0 w 6716750"/>
              <a:gd name="connsiteY4" fmla="*/ 0 h 6867674"/>
              <a:gd name="connsiteX0" fmla="*/ 0 w 6716750"/>
              <a:gd name="connsiteY0" fmla="*/ 0 h 6920683"/>
              <a:gd name="connsiteX1" fmla="*/ 6716750 w 6716750"/>
              <a:gd name="connsiteY1" fmla="*/ 10049 h 6920683"/>
              <a:gd name="connsiteX2" fmla="*/ 6716750 w 6716750"/>
              <a:gd name="connsiteY2" fmla="*/ 6920683 h 6920683"/>
              <a:gd name="connsiteX3" fmla="*/ 1014882 w 6716750"/>
              <a:gd name="connsiteY3" fmla="*/ 6867674 h 6920683"/>
              <a:gd name="connsiteX4" fmla="*/ 0 w 6716750"/>
              <a:gd name="connsiteY4" fmla="*/ 0 h 6920683"/>
              <a:gd name="connsiteX0" fmla="*/ 0 w 6716750"/>
              <a:gd name="connsiteY0" fmla="*/ 0 h 6920683"/>
              <a:gd name="connsiteX1" fmla="*/ 6716750 w 6716750"/>
              <a:gd name="connsiteY1" fmla="*/ 10049 h 6920683"/>
              <a:gd name="connsiteX2" fmla="*/ 6716750 w 6716750"/>
              <a:gd name="connsiteY2" fmla="*/ 6920683 h 6920683"/>
              <a:gd name="connsiteX3" fmla="*/ 1014882 w 6716750"/>
              <a:gd name="connsiteY3" fmla="*/ 6907431 h 6920683"/>
              <a:gd name="connsiteX4" fmla="*/ 0 w 6716750"/>
              <a:gd name="connsiteY4" fmla="*/ 0 h 6920683"/>
              <a:gd name="connsiteX0" fmla="*/ 0 w 6716750"/>
              <a:gd name="connsiteY0" fmla="*/ 0 h 6907431"/>
              <a:gd name="connsiteX1" fmla="*/ 6716750 w 6716750"/>
              <a:gd name="connsiteY1" fmla="*/ 10049 h 6907431"/>
              <a:gd name="connsiteX2" fmla="*/ 6716750 w 6716750"/>
              <a:gd name="connsiteY2" fmla="*/ 6814666 h 6907431"/>
              <a:gd name="connsiteX3" fmla="*/ 1014882 w 6716750"/>
              <a:gd name="connsiteY3" fmla="*/ 6907431 h 6907431"/>
              <a:gd name="connsiteX4" fmla="*/ 0 w 6716750"/>
              <a:gd name="connsiteY4" fmla="*/ 0 h 6907431"/>
              <a:gd name="connsiteX0" fmla="*/ 0 w 6716750"/>
              <a:gd name="connsiteY0" fmla="*/ 0 h 6907431"/>
              <a:gd name="connsiteX1" fmla="*/ 6716750 w 6716750"/>
              <a:gd name="connsiteY1" fmla="*/ 10049 h 6907431"/>
              <a:gd name="connsiteX2" fmla="*/ 6716750 w 6716750"/>
              <a:gd name="connsiteY2" fmla="*/ 6907431 h 6907431"/>
              <a:gd name="connsiteX3" fmla="*/ 1014882 w 6716750"/>
              <a:gd name="connsiteY3" fmla="*/ 6907431 h 6907431"/>
              <a:gd name="connsiteX4" fmla="*/ 0 w 6716750"/>
              <a:gd name="connsiteY4" fmla="*/ 0 h 6907431"/>
              <a:gd name="connsiteX0" fmla="*/ 0 w 6716750"/>
              <a:gd name="connsiteY0" fmla="*/ 0 h 6907431"/>
              <a:gd name="connsiteX1" fmla="*/ 6210170 w 6716750"/>
              <a:gd name="connsiteY1" fmla="*/ 49889 h 6907431"/>
              <a:gd name="connsiteX2" fmla="*/ 6716750 w 6716750"/>
              <a:gd name="connsiteY2" fmla="*/ 6907431 h 6907431"/>
              <a:gd name="connsiteX3" fmla="*/ 1014882 w 6716750"/>
              <a:gd name="connsiteY3" fmla="*/ 6907431 h 6907431"/>
              <a:gd name="connsiteX4" fmla="*/ 0 w 6716750"/>
              <a:gd name="connsiteY4" fmla="*/ 0 h 6907431"/>
              <a:gd name="connsiteX0" fmla="*/ 0 w 6716750"/>
              <a:gd name="connsiteY0" fmla="*/ 29791 h 6937222"/>
              <a:gd name="connsiteX1" fmla="*/ 6316820 w 6716750"/>
              <a:gd name="connsiteY1" fmla="*/ 0 h 6937222"/>
              <a:gd name="connsiteX2" fmla="*/ 6716750 w 6716750"/>
              <a:gd name="connsiteY2" fmla="*/ 6937222 h 6937222"/>
              <a:gd name="connsiteX3" fmla="*/ 1014882 w 6716750"/>
              <a:gd name="connsiteY3" fmla="*/ 6937222 h 6937222"/>
              <a:gd name="connsiteX4" fmla="*/ 0 w 6716750"/>
              <a:gd name="connsiteY4" fmla="*/ 29791 h 6937222"/>
              <a:gd name="connsiteX0" fmla="*/ 0 w 6316820"/>
              <a:gd name="connsiteY0" fmla="*/ 29791 h 6937222"/>
              <a:gd name="connsiteX1" fmla="*/ 6316820 w 6316820"/>
              <a:gd name="connsiteY1" fmla="*/ 0 h 6937222"/>
              <a:gd name="connsiteX2" fmla="*/ 5570277 w 6316820"/>
              <a:gd name="connsiteY2" fmla="*/ 6923942 h 6937222"/>
              <a:gd name="connsiteX3" fmla="*/ 1014882 w 6316820"/>
              <a:gd name="connsiteY3" fmla="*/ 6937222 h 6937222"/>
              <a:gd name="connsiteX4" fmla="*/ 0 w 6316820"/>
              <a:gd name="connsiteY4" fmla="*/ 29791 h 6937222"/>
              <a:gd name="connsiteX0" fmla="*/ 0 w 6330149"/>
              <a:gd name="connsiteY0" fmla="*/ 29791 h 6977062"/>
              <a:gd name="connsiteX1" fmla="*/ 6316820 w 6330149"/>
              <a:gd name="connsiteY1" fmla="*/ 0 h 6977062"/>
              <a:gd name="connsiteX2" fmla="*/ 6330149 w 6330149"/>
              <a:gd name="connsiteY2" fmla="*/ 6977062 h 6977062"/>
              <a:gd name="connsiteX3" fmla="*/ 1014882 w 6330149"/>
              <a:gd name="connsiteY3" fmla="*/ 6937222 h 6977062"/>
              <a:gd name="connsiteX4" fmla="*/ 0 w 6330149"/>
              <a:gd name="connsiteY4" fmla="*/ 29791 h 6977062"/>
              <a:gd name="connsiteX0" fmla="*/ 0 w 6330149"/>
              <a:gd name="connsiteY0" fmla="*/ 29791 h 6977062"/>
              <a:gd name="connsiteX1" fmla="*/ 6316820 w 6330149"/>
              <a:gd name="connsiteY1" fmla="*/ 0 h 6977062"/>
              <a:gd name="connsiteX2" fmla="*/ 6330149 w 6330149"/>
              <a:gd name="connsiteY2" fmla="*/ 6977062 h 6977062"/>
              <a:gd name="connsiteX3" fmla="*/ 1009060 w 6330149"/>
              <a:gd name="connsiteY3" fmla="*/ 6908225 h 6977062"/>
              <a:gd name="connsiteX4" fmla="*/ 0 w 6330149"/>
              <a:gd name="connsiteY4" fmla="*/ 29791 h 697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149" h="6977062">
                <a:moveTo>
                  <a:pt x="0" y="29791"/>
                </a:moveTo>
                <a:lnTo>
                  <a:pt x="6316820" y="0"/>
                </a:lnTo>
                <a:lnTo>
                  <a:pt x="6330149" y="6977062"/>
                </a:lnTo>
                <a:lnTo>
                  <a:pt x="1009060" y="6908225"/>
                </a:lnTo>
                <a:lnTo>
                  <a:pt x="0" y="29791"/>
                </a:lnTo>
                <a:close/>
              </a:path>
            </a:pathLst>
          </a:custGeom>
        </p:spPr>
      </p:pic>
      <p:sp>
        <p:nvSpPr>
          <p:cNvPr id="2" name="Rectangle 1">
            <a:extLst>
              <a:ext uri="{FF2B5EF4-FFF2-40B4-BE49-F238E27FC236}">
                <a16:creationId xmlns:a16="http://schemas.microsoft.com/office/drawing/2014/main" id="{E628BD1A-F4E0-12BC-024A-A1F4B288FEF9}"/>
              </a:ext>
            </a:extLst>
          </p:cNvPr>
          <p:cNvSpPr/>
          <p:nvPr userDrawn="1"/>
        </p:nvSpPr>
        <p:spPr>
          <a:xfrm rot="10800000">
            <a:off x="-90311" y="-41452"/>
            <a:ext cx="12344941" cy="6962554"/>
          </a:xfrm>
          <a:prstGeom prst="rect">
            <a:avLst/>
          </a:prstGeom>
          <a:gradFill>
            <a:gsLst>
              <a:gs pos="68000">
                <a:schemeClr val="bg1"/>
              </a:gs>
              <a:gs pos="100000">
                <a:schemeClr val="bg1">
                  <a:alpha val="1077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older 6">
            <a:extLst>
              <a:ext uri="{FF2B5EF4-FFF2-40B4-BE49-F238E27FC236}">
                <a16:creationId xmlns:a16="http://schemas.microsoft.com/office/drawing/2014/main" id="{DEC98F7F-3C5E-914B-E42D-4341C626B3B4}"/>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sp>
        <p:nvSpPr>
          <p:cNvPr id="14" name="Holder 6">
            <a:extLst>
              <a:ext uri="{FF2B5EF4-FFF2-40B4-BE49-F238E27FC236}">
                <a16:creationId xmlns:a16="http://schemas.microsoft.com/office/drawing/2014/main" id="{0B28A317-F685-3B70-D8CB-EDB59FCB7034}"/>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Copyright NAVEX Global</a:t>
            </a:r>
            <a:r>
              <a:rPr lang="en-US" sz="800" spc="-10" dirty="0">
                <a:solidFill>
                  <a:schemeClr val="bg1"/>
                </a:solidFill>
                <a:latin typeface="+mj-lt"/>
              </a:rPr>
              <a:t> </a:t>
            </a:r>
            <a:r>
              <a:rPr lang="en-US" sz="800" dirty="0">
                <a:solidFill>
                  <a:schemeClr val="bg1"/>
                </a:solidFill>
                <a:latin typeface="+mj-lt"/>
              </a:rPr>
              <a:t>Inc.</a:t>
            </a:r>
            <a:r>
              <a:rPr lang="en-US" sz="800" spc="-10" dirty="0">
                <a:solidFill>
                  <a:schemeClr val="bg1"/>
                </a:solidFill>
                <a:latin typeface="+mj-lt"/>
              </a:rPr>
              <a:t> </a:t>
            </a:r>
            <a:r>
              <a:rPr lang="en-US" sz="800" dirty="0">
                <a:solidFill>
                  <a:schemeClr val="bg1"/>
                </a:solidFill>
                <a:latin typeface="+mj-lt"/>
              </a:rPr>
              <a:t>All</a:t>
            </a:r>
            <a:r>
              <a:rPr lang="en-US" sz="800" spc="-10" dirty="0">
                <a:solidFill>
                  <a:schemeClr val="bg1"/>
                </a:solidFill>
                <a:latin typeface="+mj-lt"/>
              </a:rPr>
              <a:t> </a:t>
            </a:r>
            <a:r>
              <a:rPr lang="en-US" sz="800" dirty="0">
                <a:solidFill>
                  <a:schemeClr val="bg1"/>
                </a:solidFill>
                <a:latin typeface="+mj-lt"/>
              </a:rPr>
              <a:t>Rights</a:t>
            </a:r>
            <a:r>
              <a:rPr lang="en-US" sz="800" spc="-10" dirty="0">
                <a:solidFill>
                  <a:schemeClr val="bg1"/>
                </a:solidFill>
                <a:latin typeface="+mj-lt"/>
              </a:rPr>
              <a:t> </a:t>
            </a:r>
            <a:r>
              <a:rPr lang="en-US" sz="800" dirty="0">
                <a:solidFill>
                  <a:schemeClr val="bg1"/>
                </a:solidFill>
                <a:latin typeface="+mj-lt"/>
              </a:rPr>
              <a:t>Reserved.</a:t>
            </a:r>
            <a:r>
              <a:rPr lang="en-US" sz="800" spc="-10" dirty="0">
                <a:solidFill>
                  <a:schemeClr val="bg1"/>
                </a:solidFill>
                <a:latin typeface="+mj-lt"/>
              </a:rPr>
              <a:t>     </a:t>
            </a:r>
            <a:r>
              <a:rPr lang="en-US" sz="800" dirty="0">
                <a:solidFill>
                  <a:schemeClr val="bg1"/>
                </a:solidFill>
                <a:latin typeface="+mj-lt"/>
              </a:rPr>
              <a:t>|</a:t>
            </a:r>
            <a:r>
              <a:rPr lang="en-US" sz="800" spc="-10" dirty="0">
                <a:solidFill>
                  <a:schemeClr val="bg1"/>
                </a:solidFill>
                <a:latin typeface="+mj-lt"/>
              </a:rPr>
              <a:t>     </a:t>
            </a:r>
            <a:fld id="{7BD0BF21-9DD1-4A39-9329-F26F0BA98820}" type="slidenum">
              <a:rPr lang="en-US" sz="800" smtClean="0">
                <a:solidFill>
                  <a:schemeClr val="bg1"/>
                </a:solidFill>
                <a:latin typeface="+mj-lt"/>
              </a:rPr>
              <a:pPr/>
              <a:t>‹#›</a:t>
            </a:fld>
            <a:endParaRPr lang="en-US" sz="800" dirty="0">
              <a:solidFill>
                <a:schemeClr val="bg1"/>
              </a:solidFill>
              <a:latin typeface="+mj-lt"/>
            </a:endParaRPr>
          </a:p>
        </p:txBody>
      </p:sp>
      <p:sp>
        <p:nvSpPr>
          <p:cNvPr id="9" name="Title 1">
            <a:extLst>
              <a:ext uri="{FF2B5EF4-FFF2-40B4-BE49-F238E27FC236}">
                <a16:creationId xmlns:a16="http://schemas.microsoft.com/office/drawing/2014/main" id="{DDECF05F-E745-22BA-4955-F6FB79990C78}"/>
              </a:ext>
            </a:extLst>
          </p:cNvPr>
          <p:cNvSpPr>
            <a:spLocks noGrp="1"/>
          </p:cNvSpPr>
          <p:nvPr>
            <p:ph type="title" hasCustomPrompt="1"/>
          </p:nvPr>
        </p:nvSpPr>
        <p:spPr>
          <a:xfrm>
            <a:off x="615538" y="636814"/>
            <a:ext cx="10944339" cy="318861"/>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add title</a:t>
            </a:r>
          </a:p>
        </p:txBody>
      </p:sp>
      <p:sp>
        <p:nvSpPr>
          <p:cNvPr id="19" name="Text Placeholder 7">
            <a:extLst>
              <a:ext uri="{FF2B5EF4-FFF2-40B4-BE49-F238E27FC236}">
                <a16:creationId xmlns:a16="http://schemas.microsoft.com/office/drawing/2014/main" id="{17DB601F-A3D8-1184-E737-E987BF3A1755}"/>
              </a:ext>
            </a:extLst>
          </p:cNvPr>
          <p:cNvSpPr>
            <a:spLocks noGrp="1"/>
          </p:cNvSpPr>
          <p:nvPr>
            <p:ph type="body" sz="quarter" idx="17"/>
          </p:nvPr>
        </p:nvSpPr>
        <p:spPr>
          <a:xfrm>
            <a:off x="615538" y="1640065"/>
            <a:ext cx="3970338" cy="4302887"/>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1" name="Text Placeholder 7">
            <a:extLst>
              <a:ext uri="{FF2B5EF4-FFF2-40B4-BE49-F238E27FC236}">
                <a16:creationId xmlns:a16="http://schemas.microsoft.com/office/drawing/2014/main" id="{EB0AF8DA-53F5-AF83-CD9F-4270345655D9}"/>
              </a:ext>
            </a:extLst>
          </p:cNvPr>
          <p:cNvSpPr>
            <a:spLocks noGrp="1"/>
          </p:cNvSpPr>
          <p:nvPr>
            <p:ph type="body" sz="quarter" idx="18"/>
          </p:nvPr>
        </p:nvSpPr>
        <p:spPr>
          <a:xfrm>
            <a:off x="4922494" y="1640065"/>
            <a:ext cx="3970338" cy="4302887"/>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3" name="Picture 6">
            <a:extLst>
              <a:ext uri="{FF2B5EF4-FFF2-40B4-BE49-F238E27FC236}">
                <a16:creationId xmlns:a16="http://schemas.microsoft.com/office/drawing/2014/main" id="{15B43718-4F0A-EC98-0457-4364266D9A9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12208" y="6405440"/>
            <a:ext cx="887905" cy="200381"/>
          </a:xfrm>
          <a:prstGeom prst="rect">
            <a:avLst/>
          </a:prstGeom>
        </p:spPr>
      </p:pic>
    </p:spTree>
    <p:extLst>
      <p:ext uri="{BB962C8B-B14F-4D97-AF65-F5344CB8AC3E}">
        <p14:creationId xmlns:p14="http://schemas.microsoft.com/office/powerpoint/2010/main" val="31418212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2">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E44F16D-8E35-7955-6F7C-53EE8AB101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90964" y="594475"/>
            <a:ext cx="1790229" cy="397430"/>
          </a:xfrm>
          <a:prstGeom prst="rect">
            <a:avLst/>
          </a:prstGeom>
        </p:spPr>
      </p:pic>
      <p:sp>
        <p:nvSpPr>
          <p:cNvPr id="10" name="Text Placeholder 15">
            <a:extLst>
              <a:ext uri="{FF2B5EF4-FFF2-40B4-BE49-F238E27FC236}">
                <a16:creationId xmlns:a16="http://schemas.microsoft.com/office/drawing/2014/main" id="{AF0579F4-34E5-CA25-A5CA-5B87644D348F}"/>
              </a:ext>
            </a:extLst>
          </p:cNvPr>
          <p:cNvSpPr>
            <a:spLocks noGrp="1"/>
          </p:cNvSpPr>
          <p:nvPr>
            <p:ph type="body" sz="quarter" idx="10" hasCustomPrompt="1"/>
          </p:nvPr>
        </p:nvSpPr>
        <p:spPr>
          <a:xfrm>
            <a:off x="7734645" y="2644996"/>
            <a:ext cx="3896139" cy="1420813"/>
          </a:xfrm>
          <a:prstGeom prst="rect">
            <a:avLst/>
          </a:prstGeom>
        </p:spPr>
        <p:txBody>
          <a:bodyPr anchor="b"/>
          <a:lstStyle>
            <a:lvl1pPr marL="0" indent="0" algn="r">
              <a:lnSpc>
                <a:spcPct val="80000"/>
              </a:lnSpc>
              <a:spcBef>
                <a:spcPts val="0"/>
              </a:spcBef>
              <a:buNone/>
              <a:defRPr sz="4800" b="0" i="0">
                <a:latin typeface="Aptos Light" panose="020B0004020202020204" pitchFamily="34" charset="0"/>
              </a:defRPr>
            </a:lvl1pPr>
          </a:lstStyle>
          <a:p>
            <a:pPr lvl="0"/>
            <a:r>
              <a:rPr lang="en-US" dirty="0"/>
              <a:t>Title of your presentation</a:t>
            </a:r>
          </a:p>
        </p:txBody>
      </p:sp>
      <p:sp>
        <p:nvSpPr>
          <p:cNvPr id="11" name="Text Placeholder 20">
            <a:extLst>
              <a:ext uri="{FF2B5EF4-FFF2-40B4-BE49-F238E27FC236}">
                <a16:creationId xmlns:a16="http://schemas.microsoft.com/office/drawing/2014/main" id="{491CEAF6-3EE5-5710-ECF0-98ADA4A8D785}"/>
              </a:ext>
            </a:extLst>
          </p:cNvPr>
          <p:cNvSpPr>
            <a:spLocks noGrp="1"/>
          </p:cNvSpPr>
          <p:nvPr>
            <p:ph type="body" sz="quarter" idx="11" hasCustomPrompt="1"/>
          </p:nvPr>
        </p:nvSpPr>
        <p:spPr>
          <a:xfrm>
            <a:off x="7764463" y="4184103"/>
            <a:ext cx="3866322" cy="560387"/>
          </a:xfrm>
          <a:prstGeom prst="rect">
            <a:avLst/>
          </a:prstGeom>
        </p:spPr>
        <p:txBody>
          <a:bodyPr/>
          <a:lstStyle>
            <a:lvl1pPr marL="0" indent="0" algn="r">
              <a:buNone/>
              <a:defRPr sz="1600" b="1"/>
            </a:lvl1pPr>
            <a:lvl2pPr marL="320040" indent="0">
              <a:buNone/>
              <a:defRPr sz="1600" b="1"/>
            </a:lvl2pPr>
            <a:lvl3pPr marL="594360" indent="0">
              <a:buNone/>
              <a:defRPr sz="1600" b="1"/>
            </a:lvl3pPr>
            <a:lvl4pPr marL="868680" indent="0">
              <a:buNone/>
              <a:defRPr sz="1600" b="1"/>
            </a:lvl4pPr>
            <a:lvl5pPr marL="1143000" indent="0">
              <a:buNone/>
              <a:defRPr sz="1600" b="1"/>
            </a:lvl5pPr>
          </a:lstStyle>
          <a:p>
            <a:pPr lvl="0"/>
            <a:r>
              <a:rPr lang="en-US" dirty="0"/>
              <a:t>Name of presenter, date, other info</a:t>
            </a:r>
          </a:p>
        </p:txBody>
      </p:sp>
      <p:sp>
        <p:nvSpPr>
          <p:cNvPr id="5" name="Picture Placeholder 2">
            <a:extLst>
              <a:ext uri="{FF2B5EF4-FFF2-40B4-BE49-F238E27FC236}">
                <a16:creationId xmlns:a16="http://schemas.microsoft.com/office/drawing/2014/main" id="{21D09AE5-849C-1B79-147D-A579D765E102}"/>
              </a:ext>
            </a:extLst>
          </p:cNvPr>
          <p:cNvSpPr>
            <a:spLocks noGrp="1"/>
          </p:cNvSpPr>
          <p:nvPr>
            <p:ph type="pic" sz="quarter" idx="12"/>
          </p:nvPr>
        </p:nvSpPr>
        <p:spPr>
          <a:xfrm>
            <a:off x="-23005" y="1442"/>
            <a:ext cx="7135005" cy="6885200"/>
          </a:xfrm>
          <a:custGeom>
            <a:avLst/>
            <a:gdLst>
              <a:gd name="connsiteX0" fmla="*/ 0 w 6112655"/>
              <a:gd name="connsiteY0" fmla="*/ 0 h 6879272"/>
              <a:gd name="connsiteX1" fmla="*/ 6112655 w 6112655"/>
              <a:gd name="connsiteY1" fmla="*/ 0 h 6879272"/>
              <a:gd name="connsiteX2" fmla="*/ 6112655 w 6112655"/>
              <a:gd name="connsiteY2" fmla="*/ 6879272 h 6879272"/>
              <a:gd name="connsiteX3" fmla="*/ 0 w 6112655"/>
              <a:gd name="connsiteY3" fmla="*/ 6879272 h 6879272"/>
              <a:gd name="connsiteX4" fmla="*/ 0 w 6112655"/>
              <a:gd name="connsiteY4" fmla="*/ 0 h 6879272"/>
              <a:gd name="connsiteX0" fmla="*/ 0 w 7128655"/>
              <a:gd name="connsiteY0" fmla="*/ 0 h 6891972"/>
              <a:gd name="connsiteX1" fmla="*/ 6112655 w 7128655"/>
              <a:gd name="connsiteY1" fmla="*/ 0 h 6891972"/>
              <a:gd name="connsiteX2" fmla="*/ 7128655 w 7128655"/>
              <a:gd name="connsiteY2" fmla="*/ 6891972 h 6891972"/>
              <a:gd name="connsiteX3" fmla="*/ 0 w 7128655"/>
              <a:gd name="connsiteY3" fmla="*/ 6879272 h 6891972"/>
              <a:gd name="connsiteX4" fmla="*/ 0 w 7128655"/>
              <a:gd name="connsiteY4" fmla="*/ 0 h 6891972"/>
              <a:gd name="connsiteX0" fmla="*/ 6350 w 7135005"/>
              <a:gd name="connsiteY0" fmla="*/ 0 h 6920761"/>
              <a:gd name="connsiteX1" fmla="*/ 6119005 w 7135005"/>
              <a:gd name="connsiteY1" fmla="*/ 0 h 6920761"/>
              <a:gd name="connsiteX2" fmla="*/ 7135005 w 7135005"/>
              <a:gd name="connsiteY2" fmla="*/ 6891972 h 6920761"/>
              <a:gd name="connsiteX3" fmla="*/ 0 w 7135005"/>
              <a:gd name="connsiteY3" fmla="*/ 6920761 h 6920761"/>
              <a:gd name="connsiteX4" fmla="*/ 6350 w 7135005"/>
              <a:gd name="connsiteY4" fmla="*/ 0 h 6920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5005" h="6920761">
                <a:moveTo>
                  <a:pt x="6350" y="0"/>
                </a:moveTo>
                <a:lnTo>
                  <a:pt x="6119005" y="0"/>
                </a:lnTo>
                <a:lnTo>
                  <a:pt x="7135005" y="6891972"/>
                </a:lnTo>
                <a:lnTo>
                  <a:pt x="0" y="6920761"/>
                </a:lnTo>
                <a:cubicBezTo>
                  <a:pt x="2117" y="4613841"/>
                  <a:pt x="4233" y="2306920"/>
                  <a:pt x="6350" y="0"/>
                </a:cubicBezTo>
                <a:close/>
              </a:path>
            </a:pathLst>
          </a:custGeom>
          <a:solidFill>
            <a:schemeClr val="tx2"/>
          </a:solidFill>
        </p:spPr>
        <p:txBody>
          <a:bodyPr anchor="ctr"/>
          <a:lstStyle>
            <a:lvl1pPr marL="0" indent="0" algn="ctr">
              <a:buNone/>
              <a:defRPr/>
            </a:lvl1pPr>
          </a:lstStyle>
          <a:p>
            <a:r>
              <a:rPr lang="en-GB"/>
              <a:t>Click icon to add picture</a:t>
            </a:r>
            <a:endParaRPr lang="en-US" dirty="0"/>
          </a:p>
        </p:txBody>
      </p:sp>
    </p:spTree>
    <p:extLst>
      <p:ext uri="{BB962C8B-B14F-4D97-AF65-F5344CB8AC3E}">
        <p14:creationId xmlns:p14="http://schemas.microsoft.com/office/powerpoint/2010/main" val="40216308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XPRESSIVE_3">
    <p:bg>
      <p:bgPr>
        <a:solidFill>
          <a:schemeClr val="bg1"/>
        </a:solidFill>
        <a:effectLst/>
      </p:bgPr>
    </p:bg>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Copyright NAVEX Global</a:t>
            </a:r>
            <a:r>
              <a:rPr lang="en-US" sz="800" spc="-10" dirty="0">
                <a:solidFill>
                  <a:schemeClr val="bg1"/>
                </a:solidFill>
                <a:latin typeface="+mj-lt"/>
              </a:rPr>
              <a:t> </a:t>
            </a:r>
            <a:r>
              <a:rPr lang="en-US" sz="800" dirty="0">
                <a:solidFill>
                  <a:schemeClr val="bg1"/>
                </a:solidFill>
                <a:latin typeface="+mj-lt"/>
              </a:rPr>
              <a:t>Inc.</a:t>
            </a:r>
            <a:r>
              <a:rPr lang="en-US" sz="800" spc="-10" dirty="0">
                <a:solidFill>
                  <a:schemeClr val="bg1"/>
                </a:solidFill>
                <a:latin typeface="+mj-lt"/>
              </a:rPr>
              <a:t> </a:t>
            </a:r>
            <a:r>
              <a:rPr lang="en-US" sz="800" dirty="0">
                <a:solidFill>
                  <a:schemeClr val="bg1"/>
                </a:solidFill>
                <a:latin typeface="+mj-lt"/>
              </a:rPr>
              <a:t>All</a:t>
            </a:r>
            <a:r>
              <a:rPr lang="en-US" sz="800" spc="-10" dirty="0">
                <a:solidFill>
                  <a:schemeClr val="bg1"/>
                </a:solidFill>
                <a:latin typeface="+mj-lt"/>
              </a:rPr>
              <a:t> </a:t>
            </a:r>
            <a:r>
              <a:rPr lang="en-US" sz="800" dirty="0">
                <a:solidFill>
                  <a:schemeClr val="bg1"/>
                </a:solidFill>
                <a:latin typeface="+mj-lt"/>
              </a:rPr>
              <a:t>Rights</a:t>
            </a:r>
            <a:r>
              <a:rPr lang="en-US" sz="800" spc="-10" dirty="0">
                <a:solidFill>
                  <a:schemeClr val="bg1"/>
                </a:solidFill>
                <a:latin typeface="+mj-lt"/>
              </a:rPr>
              <a:t> </a:t>
            </a:r>
            <a:r>
              <a:rPr lang="en-US" sz="800" dirty="0">
                <a:solidFill>
                  <a:schemeClr val="bg1"/>
                </a:solidFill>
                <a:latin typeface="+mj-lt"/>
              </a:rPr>
              <a:t>Reserved.</a:t>
            </a:r>
            <a:r>
              <a:rPr lang="en-US" sz="800" spc="-10" dirty="0">
                <a:solidFill>
                  <a:schemeClr val="bg1"/>
                </a:solidFill>
                <a:latin typeface="+mj-lt"/>
              </a:rPr>
              <a:t>     </a:t>
            </a:r>
            <a:r>
              <a:rPr lang="en-US" sz="800" dirty="0">
                <a:solidFill>
                  <a:schemeClr val="bg1"/>
                </a:solidFill>
                <a:latin typeface="+mj-lt"/>
              </a:rPr>
              <a:t>|</a:t>
            </a:r>
            <a:r>
              <a:rPr lang="en-US" sz="800" spc="-10" dirty="0">
                <a:solidFill>
                  <a:schemeClr val="bg1"/>
                </a:solidFill>
                <a:latin typeface="+mj-lt"/>
              </a:rPr>
              <a:t>     </a:t>
            </a:r>
            <a:fld id="{7BD0BF21-9DD1-4A39-9329-F26F0BA98820}" type="slidenum">
              <a:rPr lang="en-US" sz="800" smtClean="0">
                <a:solidFill>
                  <a:schemeClr val="bg1"/>
                </a:solidFill>
                <a:latin typeface="+mj-lt"/>
              </a:rPr>
              <a:pPr/>
              <a:t>‹#›</a:t>
            </a:fld>
            <a:endParaRPr lang="en-US" sz="800" dirty="0">
              <a:solidFill>
                <a:schemeClr val="bg1"/>
              </a:solidFill>
              <a:latin typeface="+mj-lt"/>
            </a:endParaRPr>
          </a:p>
        </p:txBody>
      </p:sp>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grpSp>
        <p:nvGrpSpPr>
          <p:cNvPr id="4" name="Group 3">
            <a:extLst>
              <a:ext uri="{FF2B5EF4-FFF2-40B4-BE49-F238E27FC236}">
                <a16:creationId xmlns:a16="http://schemas.microsoft.com/office/drawing/2014/main" id="{3BCBD00C-8596-BC0C-9D0A-A88E54C55717}"/>
              </a:ext>
            </a:extLst>
          </p:cNvPr>
          <p:cNvGrpSpPr/>
          <p:nvPr userDrawn="1"/>
        </p:nvGrpSpPr>
        <p:grpSpPr>
          <a:xfrm>
            <a:off x="-4344" y="3"/>
            <a:ext cx="12192000" cy="6858000"/>
            <a:chOff x="0" y="0"/>
            <a:chExt cx="12192000" cy="6858000"/>
          </a:xfrm>
        </p:grpSpPr>
        <p:pic>
          <p:nvPicPr>
            <p:cNvPr id="6" name="Picture 5" descr="A person and person sitting at a table&#10;&#10;Description automatically generated">
              <a:extLst>
                <a:ext uri="{FF2B5EF4-FFF2-40B4-BE49-F238E27FC236}">
                  <a16:creationId xmlns:a16="http://schemas.microsoft.com/office/drawing/2014/main" id="{120A05A1-25D9-A102-1558-2E05C75ED0D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3048000" cy="2286000"/>
            </a:xfrm>
            <a:prstGeom prst="rect">
              <a:avLst/>
            </a:prstGeom>
          </p:spPr>
        </p:pic>
        <p:pic>
          <p:nvPicPr>
            <p:cNvPr id="8" name="Picture 7">
              <a:extLst>
                <a:ext uri="{FF2B5EF4-FFF2-40B4-BE49-F238E27FC236}">
                  <a16:creationId xmlns:a16="http://schemas.microsoft.com/office/drawing/2014/main" id="{6B93F969-E5A0-DC7B-D176-5CDE77A648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048000" y="0"/>
              <a:ext cx="3048000" cy="2286000"/>
            </a:xfrm>
            <a:prstGeom prst="rect">
              <a:avLst/>
            </a:prstGeom>
          </p:spPr>
        </p:pic>
        <p:pic>
          <p:nvPicPr>
            <p:cNvPr id="9" name="Picture 8">
              <a:extLst>
                <a:ext uri="{FF2B5EF4-FFF2-40B4-BE49-F238E27FC236}">
                  <a16:creationId xmlns:a16="http://schemas.microsoft.com/office/drawing/2014/main" id="{44DB717E-743C-FC94-94F2-BC7C449D0F6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096000" y="0"/>
              <a:ext cx="3048000" cy="2286000"/>
            </a:xfrm>
            <a:prstGeom prst="rect">
              <a:avLst/>
            </a:prstGeom>
          </p:spPr>
        </p:pic>
        <p:pic>
          <p:nvPicPr>
            <p:cNvPr id="10" name="Picture 9">
              <a:extLst>
                <a:ext uri="{FF2B5EF4-FFF2-40B4-BE49-F238E27FC236}">
                  <a16:creationId xmlns:a16="http://schemas.microsoft.com/office/drawing/2014/main" id="{A9A14DB6-F0E4-F9F5-A3F2-8AC3DF52A79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144000" y="0"/>
              <a:ext cx="3048000" cy="2286000"/>
            </a:xfrm>
            <a:prstGeom prst="rect">
              <a:avLst/>
            </a:prstGeom>
          </p:spPr>
        </p:pic>
        <p:pic>
          <p:nvPicPr>
            <p:cNvPr id="11" name="Picture 10">
              <a:extLst>
                <a:ext uri="{FF2B5EF4-FFF2-40B4-BE49-F238E27FC236}">
                  <a16:creationId xmlns:a16="http://schemas.microsoft.com/office/drawing/2014/main" id="{68F2631B-7783-B86F-5F12-623DAC8A39D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0" y="2286000"/>
              <a:ext cx="3048000" cy="2286000"/>
            </a:xfrm>
            <a:prstGeom prst="rect">
              <a:avLst/>
            </a:prstGeom>
          </p:spPr>
        </p:pic>
        <p:pic>
          <p:nvPicPr>
            <p:cNvPr id="12" name="Picture 11">
              <a:extLst>
                <a:ext uri="{FF2B5EF4-FFF2-40B4-BE49-F238E27FC236}">
                  <a16:creationId xmlns:a16="http://schemas.microsoft.com/office/drawing/2014/main" id="{A2D40545-C0BA-C77B-53C8-6B713E5E3906}"/>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3048000" y="2286000"/>
              <a:ext cx="3048000" cy="2286000"/>
            </a:xfrm>
            <a:prstGeom prst="rect">
              <a:avLst/>
            </a:prstGeom>
          </p:spPr>
        </p:pic>
        <p:pic>
          <p:nvPicPr>
            <p:cNvPr id="13" name="Picture 12">
              <a:extLst>
                <a:ext uri="{FF2B5EF4-FFF2-40B4-BE49-F238E27FC236}">
                  <a16:creationId xmlns:a16="http://schemas.microsoft.com/office/drawing/2014/main" id="{DA680C7D-06AE-112C-AB3E-8DE4E1F02876}"/>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6096000" y="2286000"/>
              <a:ext cx="3048000" cy="2286000"/>
            </a:xfrm>
            <a:prstGeom prst="rect">
              <a:avLst/>
            </a:prstGeom>
          </p:spPr>
        </p:pic>
        <p:pic>
          <p:nvPicPr>
            <p:cNvPr id="14" name="Picture 13">
              <a:extLst>
                <a:ext uri="{FF2B5EF4-FFF2-40B4-BE49-F238E27FC236}">
                  <a16:creationId xmlns:a16="http://schemas.microsoft.com/office/drawing/2014/main" id="{CDBBC050-7614-8B61-BEBF-D8BE13FD6161}"/>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144000" y="2286000"/>
              <a:ext cx="3048000" cy="2286000"/>
            </a:xfrm>
            <a:prstGeom prst="rect">
              <a:avLst/>
            </a:prstGeom>
          </p:spPr>
        </p:pic>
        <p:pic>
          <p:nvPicPr>
            <p:cNvPr id="15" name="Picture 14">
              <a:extLst>
                <a:ext uri="{FF2B5EF4-FFF2-40B4-BE49-F238E27FC236}">
                  <a16:creationId xmlns:a16="http://schemas.microsoft.com/office/drawing/2014/main" id="{D4A1851F-3D28-B96F-F1EB-BF3715C17A6C}"/>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0" y="4572000"/>
              <a:ext cx="3048000" cy="2286000"/>
            </a:xfrm>
            <a:prstGeom prst="rect">
              <a:avLst/>
            </a:prstGeom>
          </p:spPr>
        </p:pic>
        <p:pic>
          <p:nvPicPr>
            <p:cNvPr id="16" name="Picture 15">
              <a:extLst>
                <a:ext uri="{FF2B5EF4-FFF2-40B4-BE49-F238E27FC236}">
                  <a16:creationId xmlns:a16="http://schemas.microsoft.com/office/drawing/2014/main" id="{03934982-9B4C-ED7E-E492-A05A1A8478E3}"/>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3048000" y="4572000"/>
              <a:ext cx="3048000" cy="2286000"/>
            </a:xfrm>
            <a:prstGeom prst="rect">
              <a:avLst/>
            </a:prstGeom>
          </p:spPr>
        </p:pic>
        <p:pic>
          <p:nvPicPr>
            <p:cNvPr id="17" name="Picture 16">
              <a:extLst>
                <a:ext uri="{FF2B5EF4-FFF2-40B4-BE49-F238E27FC236}">
                  <a16:creationId xmlns:a16="http://schemas.microsoft.com/office/drawing/2014/main" id="{2709F377-393A-7221-3155-5F8A3708C590}"/>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6096000" y="4572000"/>
              <a:ext cx="3048000" cy="2286000"/>
            </a:xfrm>
            <a:prstGeom prst="rect">
              <a:avLst/>
            </a:prstGeom>
          </p:spPr>
        </p:pic>
        <p:pic>
          <p:nvPicPr>
            <p:cNvPr id="18" name="Picture 17">
              <a:extLst>
                <a:ext uri="{FF2B5EF4-FFF2-40B4-BE49-F238E27FC236}">
                  <a16:creationId xmlns:a16="http://schemas.microsoft.com/office/drawing/2014/main" id="{8AFBC566-0F1F-8DEA-DDFF-42B84A041E7F}"/>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9144000" y="4572000"/>
              <a:ext cx="3048000" cy="2286000"/>
            </a:xfrm>
            <a:prstGeom prst="rect">
              <a:avLst/>
            </a:prstGeom>
          </p:spPr>
        </p:pic>
      </p:grpSp>
      <p:sp>
        <p:nvSpPr>
          <p:cNvPr id="22" name="Holder 6">
            <a:extLst>
              <a:ext uri="{FF2B5EF4-FFF2-40B4-BE49-F238E27FC236}">
                <a16:creationId xmlns:a16="http://schemas.microsoft.com/office/drawing/2014/main" id="{E20DD314-0FF4-754D-7DE2-AB11F4A2121B}"/>
              </a:ext>
            </a:extLst>
          </p:cNvPr>
          <p:cNvSpPr txBox="1">
            <a:spLocks/>
          </p:cNvSpPr>
          <p:nvPr userDrawn="1"/>
        </p:nvSpPr>
        <p:spPr>
          <a:xfrm>
            <a:off x="8044317" y="6473656"/>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Copyright NAVEX Global</a:t>
            </a:r>
            <a:r>
              <a:rPr lang="en-US" sz="800" spc="-10" dirty="0">
                <a:solidFill>
                  <a:schemeClr val="bg1"/>
                </a:solidFill>
                <a:latin typeface="+mj-lt"/>
              </a:rPr>
              <a:t> </a:t>
            </a:r>
            <a:r>
              <a:rPr lang="en-US" sz="800" dirty="0">
                <a:solidFill>
                  <a:schemeClr val="bg1"/>
                </a:solidFill>
                <a:latin typeface="+mj-lt"/>
              </a:rPr>
              <a:t>Inc.</a:t>
            </a:r>
            <a:r>
              <a:rPr lang="en-US" sz="800" spc="-10" dirty="0">
                <a:solidFill>
                  <a:schemeClr val="bg1"/>
                </a:solidFill>
                <a:latin typeface="+mj-lt"/>
              </a:rPr>
              <a:t> </a:t>
            </a:r>
            <a:r>
              <a:rPr lang="en-US" sz="800" dirty="0">
                <a:solidFill>
                  <a:schemeClr val="bg1"/>
                </a:solidFill>
                <a:latin typeface="+mj-lt"/>
              </a:rPr>
              <a:t>All</a:t>
            </a:r>
            <a:r>
              <a:rPr lang="en-US" sz="800" spc="-10" dirty="0">
                <a:solidFill>
                  <a:schemeClr val="bg1"/>
                </a:solidFill>
                <a:latin typeface="+mj-lt"/>
              </a:rPr>
              <a:t> </a:t>
            </a:r>
            <a:r>
              <a:rPr lang="en-US" sz="800" dirty="0">
                <a:solidFill>
                  <a:schemeClr val="bg1"/>
                </a:solidFill>
                <a:latin typeface="+mj-lt"/>
              </a:rPr>
              <a:t>Rights</a:t>
            </a:r>
            <a:r>
              <a:rPr lang="en-US" sz="800" spc="-10" dirty="0">
                <a:solidFill>
                  <a:schemeClr val="bg1"/>
                </a:solidFill>
                <a:latin typeface="+mj-lt"/>
              </a:rPr>
              <a:t> </a:t>
            </a:r>
            <a:r>
              <a:rPr lang="en-US" sz="800" dirty="0">
                <a:solidFill>
                  <a:schemeClr val="bg1"/>
                </a:solidFill>
                <a:latin typeface="+mj-lt"/>
              </a:rPr>
              <a:t>Reserved.</a:t>
            </a:r>
            <a:r>
              <a:rPr lang="en-US" sz="800" spc="-10" dirty="0">
                <a:solidFill>
                  <a:schemeClr val="bg1"/>
                </a:solidFill>
                <a:latin typeface="+mj-lt"/>
              </a:rPr>
              <a:t>     </a:t>
            </a:r>
            <a:r>
              <a:rPr lang="en-US" sz="800" dirty="0">
                <a:solidFill>
                  <a:schemeClr val="bg1"/>
                </a:solidFill>
                <a:latin typeface="+mj-lt"/>
              </a:rPr>
              <a:t>|</a:t>
            </a:r>
            <a:r>
              <a:rPr lang="en-US" sz="800" spc="-10" dirty="0">
                <a:solidFill>
                  <a:schemeClr val="bg1"/>
                </a:solidFill>
                <a:latin typeface="+mj-lt"/>
              </a:rPr>
              <a:t>     </a:t>
            </a:r>
            <a:fld id="{7BD0BF21-9DD1-4A39-9329-F26F0BA98820}" type="slidenum">
              <a:rPr lang="en-US" sz="800" smtClean="0">
                <a:solidFill>
                  <a:schemeClr val="bg1"/>
                </a:solidFill>
                <a:latin typeface="+mj-lt"/>
              </a:rPr>
              <a:pPr/>
              <a:t>‹#›</a:t>
            </a:fld>
            <a:endParaRPr lang="en-US" sz="800" dirty="0">
              <a:solidFill>
                <a:schemeClr val="bg1"/>
              </a:solidFill>
              <a:latin typeface="+mj-lt"/>
            </a:endParaRPr>
          </a:p>
        </p:txBody>
      </p:sp>
      <p:pic>
        <p:nvPicPr>
          <p:cNvPr id="23" name="Picture 6">
            <a:extLst>
              <a:ext uri="{FF2B5EF4-FFF2-40B4-BE49-F238E27FC236}">
                <a16:creationId xmlns:a16="http://schemas.microsoft.com/office/drawing/2014/main" id="{54C01385-4B43-0E6C-517C-FF6513BAD37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98339" y="6405443"/>
            <a:ext cx="887905" cy="200381"/>
          </a:xfrm>
          <a:prstGeom prst="rect">
            <a:avLst/>
          </a:prstGeom>
        </p:spPr>
      </p:pic>
      <p:sp>
        <p:nvSpPr>
          <p:cNvPr id="2" name="Rectangle 1">
            <a:extLst>
              <a:ext uri="{FF2B5EF4-FFF2-40B4-BE49-F238E27FC236}">
                <a16:creationId xmlns:a16="http://schemas.microsoft.com/office/drawing/2014/main" id="{7D0C6C74-04B7-1B4C-014F-FE97B8717267}"/>
              </a:ext>
            </a:extLst>
          </p:cNvPr>
          <p:cNvSpPr/>
          <p:nvPr userDrawn="1"/>
        </p:nvSpPr>
        <p:spPr>
          <a:xfrm rot="10800000">
            <a:off x="-6" y="-28553"/>
            <a:ext cx="12254636" cy="6974276"/>
          </a:xfrm>
          <a:prstGeom prst="rect">
            <a:avLst/>
          </a:prstGeom>
          <a:gradFill>
            <a:gsLst>
              <a:gs pos="68000">
                <a:schemeClr val="bg1"/>
              </a:gs>
              <a:gs pos="100000">
                <a:schemeClr val="bg1">
                  <a:alpha val="1077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5E34464-F263-92FB-65DE-BC7AAD726295}"/>
              </a:ext>
            </a:extLst>
          </p:cNvPr>
          <p:cNvSpPr>
            <a:spLocks noGrp="1"/>
          </p:cNvSpPr>
          <p:nvPr>
            <p:ph type="body" sz="quarter" idx="10" hasCustomPrompt="1"/>
          </p:nvPr>
        </p:nvSpPr>
        <p:spPr>
          <a:xfrm>
            <a:off x="698339" y="1886117"/>
            <a:ext cx="6497591" cy="1179444"/>
          </a:xfrm>
          <a:prstGeom prst="rect">
            <a:avLst/>
          </a:prstGeom>
        </p:spPr>
        <p:txBody>
          <a:bodyPr anchor="b"/>
          <a:lstStyle>
            <a:lvl1pPr marL="0" indent="0">
              <a:buFontTx/>
              <a:buNone/>
              <a:defRPr sz="2800" b="1">
                <a:solidFill>
                  <a:schemeClr val="tx1"/>
                </a:solidFill>
              </a:defRPr>
            </a:lvl1pPr>
            <a:lvl2pPr marL="320040" indent="0">
              <a:buFontTx/>
              <a:buNone/>
              <a:defRPr sz="2800"/>
            </a:lvl2pPr>
            <a:lvl3pPr marL="594360" indent="0">
              <a:buFontTx/>
              <a:buNone/>
              <a:defRPr sz="2800"/>
            </a:lvl3pPr>
            <a:lvl4pPr marL="868680" indent="0">
              <a:buFontTx/>
              <a:buNone/>
              <a:defRPr sz="2800"/>
            </a:lvl4pPr>
            <a:lvl5pPr marL="1143000" indent="0">
              <a:buFontTx/>
              <a:buNone/>
              <a:defRPr sz="2800"/>
            </a:lvl5pPr>
          </a:lstStyle>
          <a:p>
            <a:pPr lvl="0"/>
            <a:r>
              <a:rPr lang="en-US" dirty="0"/>
              <a:t>Click to add headline</a:t>
            </a:r>
          </a:p>
        </p:txBody>
      </p:sp>
      <p:cxnSp>
        <p:nvCxnSpPr>
          <p:cNvPr id="25" name="Straight Connector 24">
            <a:extLst>
              <a:ext uri="{FF2B5EF4-FFF2-40B4-BE49-F238E27FC236}">
                <a16:creationId xmlns:a16="http://schemas.microsoft.com/office/drawing/2014/main" id="{8A06520D-1840-6E45-9946-3BFA2BBAD0C9}"/>
              </a:ext>
            </a:extLst>
          </p:cNvPr>
          <p:cNvCxnSpPr>
            <a:cxnSpLocks/>
          </p:cNvCxnSpPr>
          <p:nvPr userDrawn="1"/>
        </p:nvCxnSpPr>
        <p:spPr>
          <a:xfrm>
            <a:off x="788089" y="3199686"/>
            <a:ext cx="1271261"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17310854-AB7D-0B00-9F3D-8A601F4DE640}"/>
              </a:ext>
            </a:extLst>
          </p:cNvPr>
          <p:cNvSpPr>
            <a:spLocks noGrp="1"/>
          </p:cNvSpPr>
          <p:nvPr>
            <p:ph type="body" sz="quarter" idx="11" hasCustomPrompt="1"/>
          </p:nvPr>
        </p:nvSpPr>
        <p:spPr>
          <a:xfrm>
            <a:off x="698339" y="3423368"/>
            <a:ext cx="6497591" cy="2155785"/>
          </a:xfrm>
          <a:prstGeom prst="rect">
            <a:avLst/>
          </a:prstGeom>
        </p:spPr>
        <p:txBody>
          <a:bodyPr anchor="t"/>
          <a:lstStyle>
            <a:lvl1pPr marL="0" indent="0">
              <a:buFontTx/>
              <a:buNone/>
              <a:defRPr sz="1400" b="0">
                <a:solidFill>
                  <a:schemeClr val="tx1"/>
                </a:solidFill>
              </a:defRPr>
            </a:lvl1pPr>
            <a:lvl2pPr marL="320040" indent="0">
              <a:buFontTx/>
              <a:buNone/>
              <a:defRPr sz="2800"/>
            </a:lvl2pPr>
            <a:lvl3pPr marL="594360" indent="0">
              <a:buFontTx/>
              <a:buNone/>
              <a:defRPr sz="2800"/>
            </a:lvl3pPr>
            <a:lvl4pPr marL="868680" indent="0">
              <a:buFontTx/>
              <a:buNone/>
              <a:defRPr sz="2800"/>
            </a:lvl4pPr>
            <a:lvl5pPr marL="1143000" indent="0">
              <a:buFontTx/>
              <a:buNone/>
              <a:defRPr sz="2800"/>
            </a:lvl5pPr>
          </a:lstStyle>
          <a:p>
            <a:pPr lvl="0"/>
            <a:r>
              <a:rPr lang="en-US" dirty="0"/>
              <a:t>Click to add body copy</a:t>
            </a:r>
          </a:p>
        </p:txBody>
      </p:sp>
    </p:spTree>
    <p:extLst>
      <p:ext uri="{BB962C8B-B14F-4D97-AF65-F5344CB8AC3E}">
        <p14:creationId xmlns:p14="http://schemas.microsoft.com/office/powerpoint/2010/main" val="17166405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PRESSIVE_3_dark">
    <p:bg>
      <p:bgPr>
        <a:solidFill>
          <a:schemeClr val="bg1"/>
        </a:solidFill>
        <a:effectLst/>
      </p:bgPr>
    </p:bg>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Copyright NAVEX Global</a:t>
            </a:r>
            <a:r>
              <a:rPr lang="en-US" sz="800" spc="-10" dirty="0">
                <a:solidFill>
                  <a:schemeClr val="bg1"/>
                </a:solidFill>
                <a:latin typeface="+mj-lt"/>
              </a:rPr>
              <a:t> </a:t>
            </a:r>
            <a:r>
              <a:rPr lang="en-US" sz="800" dirty="0">
                <a:solidFill>
                  <a:schemeClr val="bg1"/>
                </a:solidFill>
                <a:latin typeface="+mj-lt"/>
              </a:rPr>
              <a:t>Inc.</a:t>
            </a:r>
            <a:r>
              <a:rPr lang="en-US" sz="800" spc="-10" dirty="0">
                <a:solidFill>
                  <a:schemeClr val="bg1"/>
                </a:solidFill>
                <a:latin typeface="+mj-lt"/>
              </a:rPr>
              <a:t> </a:t>
            </a:r>
            <a:r>
              <a:rPr lang="en-US" sz="800" dirty="0">
                <a:solidFill>
                  <a:schemeClr val="bg1"/>
                </a:solidFill>
                <a:latin typeface="+mj-lt"/>
              </a:rPr>
              <a:t>All</a:t>
            </a:r>
            <a:r>
              <a:rPr lang="en-US" sz="800" spc="-10" dirty="0">
                <a:solidFill>
                  <a:schemeClr val="bg1"/>
                </a:solidFill>
                <a:latin typeface="+mj-lt"/>
              </a:rPr>
              <a:t> </a:t>
            </a:r>
            <a:r>
              <a:rPr lang="en-US" sz="800" dirty="0">
                <a:solidFill>
                  <a:schemeClr val="bg1"/>
                </a:solidFill>
                <a:latin typeface="+mj-lt"/>
              </a:rPr>
              <a:t>Rights</a:t>
            </a:r>
            <a:r>
              <a:rPr lang="en-US" sz="800" spc="-10" dirty="0">
                <a:solidFill>
                  <a:schemeClr val="bg1"/>
                </a:solidFill>
                <a:latin typeface="+mj-lt"/>
              </a:rPr>
              <a:t> </a:t>
            </a:r>
            <a:r>
              <a:rPr lang="en-US" sz="800" dirty="0">
                <a:solidFill>
                  <a:schemeClr val="bg1"/>
                </a:solidFill>
                <a:latin typeface="+mj-lt"/>
              </a:rPr>
              <a:t>Reserved.</a:t>
            </a:r>
            <a:r>
              <a:rPr lang="en-US" sz="800" spc="-10" dirty="0">
                <a:solidFill>
                  <a:schemeClr val="bg1"/>
                </a:solidFill>
                <a:latin typeface="+mj-lt"/>
              </a:rPr>
              <a:t>     </a:t>
            </a:r>
            <a:r>
              <a:rPr lang="en-US" sz="800" dirty="0">
                <a:solidFill>
                  <a:schemeClr val="bg1"/>
                </a:solidFill>
                <a:latin typeface="+mj-lt"/>
              </a:rPr>
              <a:t>|</a:t>
            </a:r>
            <a:r>
              <a:rPr lang="en-US" sz="800" spc="-10" dirty="0">
                <a:solidFill>
                  <a:schemeClr val="bg1"/>
                </a:solidFill>
                <a:latin typeface="+mj-lt"/>
              </a:rPr>
              <a:t>     </a:t>
            </a:r>
            <a:fld id="{7BD0BF21-9DD1-4A39-9329-F26F0BA98820}" type="slidenum">
              <a:rPr lang="en-US" sz="800" smtClean="0">
                <a:solidFill>
                  <a:schemeClr val="bg1"/>
                </a:solidFill>
                <a:latin typeface="+mj-lt"/>
              </a:rPr>
              <a:pPr/>
              <a:t>‹#›</a:t>
            </a:fld>
            <a:endParaRPr lang="en-US" sz="800" dirty="0">
              <a:solidFill>
                <a:schemeClr val="bg1"/>
              </a:solidFill>
              <a:latin typeface="+mj-lt"/>
            </a:endParaRPr>
          </a:p>
        </p:txBody>
      </p:sp>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grpSp>
        <p:nvGrpSpPr>
          <p:cNvPr id="4" name="Group 3">
            <a:extLst>
              <a:ext uri="{FF2B5EF4-FFF2-40B4-BE49-F238E27FC236}">
                <a16:creationId xmlns:a16="http://schemas.microsoft.com/office/drawing/2014/main" id="{3BCBD00C-8596-BC0C-9D0A-A88E54C55717}"/>
              </a:ext>
            </a:extLst>
          </p:cNvPr>
          <p:cNvGrpSpPr/>
          <p:nvPr userDrawn="1"/>
        </p:nvGrpSpPr>
        <p:grpSpPr>
          <a:xfrm>
            <a:off x="-4344" y="3"/>
            <a:ext cx="12192000" cy="6858000"/>
            <a:chOff x="0" y="0"/>
            <a:chExt cx="12192000" cy="6858000"/>
          </a:xfrm>
        </p:grpSpPr>
        <p:pic>
          <p:nvPicPr>
            <p:cNvPr id="6" name="Picture 5" descr="A person and person sitting at a table&#10;&#10;Description automatically generated">
              <a:extLst>
                <a:ext uri="{FF2B5EF4-FFF2-40B4-BE49-F238E27FC236}">
                  <a16:creationId xmlns:a16="http://schemas.microsoft.com/office/drawing/2014/main" id="{120A05A1-25D9-A102-1558-2E05C75ED0D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3048000" cy="2286000"/>
            </a:xfrm>
            <a:prstGeom prst="rect">
              <a:avLst/>
            </a:prstGeom>
          </p:spPr>
        </p:pic>
        <p:pic>
          <p:nvPicPr>
            <p:cNvPr id="8" name="Picture 7">
              <a:extLst>
                <a:ext uri="{FF2B5EF4-FFF2-40B4-BE49-F238E27FC236}">
                  <a16:creationId xmlns:a16="http://schemas.microsoft.com/office/drawing/2014/main" id="{6B93F969-E5A0-DC7B-D176-5CDE77A648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048000" y="0"/>
              <a:ext cx="3048000" cy="2286000"/>
            </a:xfrm>
            <a:prstGeom prst="rect">
              <a:avLst/>
            </a:prstGeom>
          </p:spPr>
        </p:pic>
        <p:pic>
          <p:nvPicPr>
            <p:cNvPr id="9" name="Picture 8">
              <a:extLst>
                <a:ext uri="{FF2B5EF4-FFF2-40B4-BE49-F238E27FC236}">
                  <a16:creationId xmlns:a16="http://schemas.microsoft.com/office/drawing/2014/main" id="{44DB717E-743C-FC94-94F2-BC7C449D0F6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096000" y="0"/>
              <a:ext cx="3048000" cy="2286000"/>
            </a:xfrm>
            <a:prstGeom prst="rect">
              <a:avLst/>
            </a:prstGeom>
          </p:spPr>
        </p:pic>
        <p:pic>
          <p:nvPicPr>
            <p:cNvPr id="10" name="Picture 9">
              <a:extLst>
                <a:ext uri="{FF2B5EF4-FFF2-40B4-BE49-F238E27FC236}">
                  <a16:creationId xmlns:a16="http://schemas.microsoft.com/office/drawing/2014/main" id="{A9A14DB6-F0E4-F9F5-A3F2-8AC3DF52A79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144000" y="0"/>
              <a:ext cx="3048000" cy="2286000"/>
            </a:xfrm>
            <a:prstGeom prst="rect">
              <a:avLst/>
            </a:prstGeom>
          </p:spPr>
        </p:pic>
        <p:pic>
          <p:nvPicPr>
            <p:cNvPr id="11" name="Picture 10">
              <a:extLst>
                <a:ext uri="{FF2B5EF4-FFF2-40B4-BE49-F238E27FC236}">
                  <a16:creationId xmlns:a16="http://schemas.microsoft.com/office/drawing/2014/main" id="{68F2631B-7783-B86F-5F12-623DAC8A39D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0" y="2286000"/>
              <a:ext cx="3048000" cy="2286000"/>
            </a:xfrm>
            <a:prstGeom prst="rect">
              <a:avLst/>
            </a:prstGeom>
          </p:spPr>
        </p:pic>
        <p:pic>
          <p:nvPicPr>
            <p:cNvPr id="12" name="Picture 11">
              <a:extLst>
                <a:ext uri="{FF2B5EF4-FFF2-40B4-BE49-F238E27FC236}">
                  <a16:creationId xmlns:a16="http://schemas.microsoft.com/office/drawing/2014/main" id="{A2D40545-C0BA-C77B-53C8-6B713E5E3906}"/>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3048000" y="2286000"/>
              <a:ext cx="3048000" cy="2286000"/>
            </a:xfrm>
            <a:prstGeom prst="rect">
              <a:avLst/>
            </a:prstGeom>
          </p:spPr>
        </p:pic>
        <p:pic>
          <p:nvPicPr>
            <p:cNvPr id="13" name="Picture 12">
              <a:extLst>
                <a:ext uri="{FF2B5EF4-FFF2-40B4-BE49-F238E27FC236}">
                  <a16:creationId xmlns:a16="http://schemas.microsoft.com/office/drawing/2014/main" id="{DA680C7D-06AE-112C-AB3E-8DE4E1F02876}"/>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6096000" y="2286000"/>
              <a:ext cx="3048000" cy="2286000"/>
            </a:xfrm>
            <a:prstGeom prst="rect">
              <a:avLst/>
            </a:prstGeom>
          </p:spPr>
        </p:pic>
        <p:pic>
          <p:nvPicPr>
            <p:cNvPr id="14" name="Picture 13">
              <a:extLst>
                <a:ext uri="{FF2B5EF4-FFF2-40B4-BE49-F238E27FC236}">
                  <a16:creationId xmlns:a16="http://schemas.microsoft.com/office/drawing/2014/main" id="{CDBBC050-7614-8B61-BEBF-D8BE13FD6161}"/>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144000" y="2286000"/>
              <a:ext cx="3048000" cy="2286000"/>
            </a:xfrm>
            <a:prstGeom prst="rect">
              <a:avLst/>
            </a:prstGeom>
          </p:spPr>
        </p:pic>
        <p:pic>
          <p:nvPicPr>
            <p:cNvPr id="15" name="Picture 14">
              <a:extLst>
                <a:ext uri="{FF2B5EF4-FFF2-40B4-BE49-F238E27FC236}">
                  <a16:creationId xmlns:a16="http://schemas.microsoft.com/office/drawing/2014/main" id="{D4A1851F-3D28-B96F-F1EB-BF3715C17A6C}"/>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0" y="4572000"/>
              <a:ext cx="3048000" cy="2286000"/>
            </a:xfrm>
            <a:prstGeom prst="rect">
              <a:avLst/>
            </a:prstGeom>
          </p:spPr>
        </p:pic>
        <p:pic>
          <p:nvPicPr>
            <p:cNvPr id="16" name="Picture 15">
              <a:extLst>
                <a:ext uri="{FF2B5EF4-FFF2-40B4-BE49-F238E27FC236}">
                  <a16:creationId xmlns:a16="http://schemas.microsoft.com/office/drawing/2014/main" id="{03934982-9B4C-ED7E-E492-A05A1A8478E3}"/>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3048000" y="4572000"/>
              <a:ext cx="3048000" cy="2286000"/>
            </a:xfrm>
            <a:prstGeom prst="rect">
              <a:avLst/>
            </a:prstGeom>
          </p:spPr>
        </p:pic>
        <p:pic>
          <p:nvPicPr>
            <p:cNvPr id="17" name="Picture 16">
              <a:extLst>
                <a:ext uri="{FF2B5EF4-FFF2-40B4-BE49-F238E27FC236}">
                  <a16:creationId xmlns:a16="http://schemas.microsoft.com/office/drawing/2014/main" id="{2709F377-393A-7221-3155-5F8A3708C590}"/>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6096000" y="4572000"/>
              <a:ext cx="3048000" cy="2286000"/>
            </a:xfrm>
            <a:prstGeom prst="rect">
              <a:avLst/>
            </a:prstGeom>
          </p:spPr>
        </p:pic>
        <p:pic>
          <p:nvPicPr>
            <p:cNvPr id="18" name="Picture 17">
              <a:extLst>
                <a:ext uri="{FF2B5EF4-FFF2-40B4-BE49-F238E27FC236}">
                  <a16:creationId xmlns:a16="http://schemas.microsoft.com/office/drawing/2014/main" id="{8AFBC566-0F1F-8DEA-DDFF-42B84A041E7F}"/>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9144000" y="4572000"/>
              <a:ext cx="3048000" cy="2286000"/>
            </a:xfrm>
            <a:prstGeom prst="rect">
              <a:avLst/>
            </a:prstGeom>
          </p:spPr>
        </p:pic>
      </p:grpSp>
      <p:sp>
        <p:nvSpPr>
          <p:cNvPr id="19" name="Rectangle 18">
            <a:extLst>
              <a:ext uri="{FF2B5EF4-FFF2-40B4-BE49-F238E27FC236}">
                <a16:creationId xmlns:a16="http://schemas.microsoft.com/office/drawing/2014/main" id="{70069C97-23C1-3C45-EEE3-31D9586BDE67}"/>
              </a:ext>
            </a:extLst>
          </p:cNvPr>
          <p:cNvSpPr/>
          <p:nvPr userDrawn="1"/>
        </p:nvSpPr>
        <p:spPr>
          <a:xfrm rot="10800000">
            <a:off x="-4344" y="0"/>
            <a:ext cx="12196344" cy="6858000"/>
          </a:xfrm>
          <a:prstGeom prst="rect">
            <a:avLst/>
          </a:prstGeom>
          <a:gradFill>
            <a:gsLst>
              <a:gs pos="20000">
                <a:schemeClr val="tx1"/>
              </a:gs>
              <a:gs pos="100000">
                <a:schemeClr val="tx1">
                  <a:alpha val="3500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older 6">
            <a:extLst>
              <a:ext uri="{FF2B5EF4-FFF2-40B4-BE49-F238E27FC236}">
                <a16:creationId xmlns:a16="http://schemas.microsoft.com/office/drawing/2014/main" id="{E20DD314-0FF4-754D-7DE2-AB11F4A2121B}"/>
              </a:ext>
            </a:extLst>
          </p:cNvPr>
          <p:cNvSpPr txBox="1">
            <a:spLocks/>
          </p:cNvSpPr>
          <p:nvPr userDrawn="1"/>
        </p:nvSpPr>
        <p:spPr>
          <a:xfrm>
            <a:off x="8044317" y="6473656"/>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Copyright NAVEX Global</a:t>
            </a:r>
            <a:r>
              <a:rPr lang="en-US" sz="800" spc="-10" dirty="0">
                <a:solidFill>
                  <a:schemeClr val="bg1"/>
                </a:solidFill>
                <a:latin typeface="+mj-lt"/>
              </a:rPr>
              <a:t> </a:t>
            </a:r>
            <a:r>
              <a:rPr lang="en-US" sz="800" dirty="0">
                <a:solidFill>
                  <a:schemeClr val="bg1"/>
                </a:solidFill>
                <a:latin typeface="+mj-lt"/>
              </a:rPr>
              <a:t>Inc.</a:t>
            </a:r>
            <a:r>
              <a:rPr lang="en-US" sz="800" spc="-10" dirty="0">
                <a:solidFill>
                  <a:schemeClr val="bg1"/>
                </a:solidFill>
                <a:latin typeface="+mj-lt"/>
              </a:rPr>
              <a:t> </a:t>
            </a:r>
            <a:r>
              <a:rPr lang="en-US" sz="800" dirty="0">
                <a:solidFill>
                  <a:schemeClr val="bg1"/>
                </a:solidFill>
                <a:latin typeface="+mj-lt"/>
              </a:rPr>
              <a:t>All</a:t>
            </a:r>
            <a:r>
              <a:rPr lang="en-US" sz="800" spc="-10" dirty="0">
                <a:solidFill>
                  <a:schemeClr val="bg1"/>
                </a:solidFill>
                <a:latin typeface="+mj-lt"/>
              </a:rPr>
              <a:t> </a:t>
            </a:r>
            <a:r>
              <a:rPr lang="en-US" sz="800" dirty="0">
                <a:solidFill>
                  <a:schemeClr val="bg1"/>
                </a:solidFill>
                <a:latin typeface="+mj-lt"/>
              </a:rPr>
              <a:t>Rights</a:t>
            </a:r>
            <a:r>
              <a:rPr lang="en-US" sz="800" spc="-10" dirty="0">
                <a:solidFill>
                  <a:schemeClr val="bg1"/>
                </a:solidFill>
                <a:latin typeface="+mj-lt"/>
              </a:rPr>
              <a:t> </a:t>
            </a:r>
            <a:r>
              <a:rPr lang="en-US" sz="800" dirty="0">
                <a:solidFill>
                  <a:schemeClr val="bg1"/>
                </a:solidFill>
                <a:latin typeface="+mj-lt"/>
              </a:rPr>
              <a:t>Reserved.</a:t>
            </a:r>
            <a:r>
              <a:rPr lang="en-US" sz="800" spc="-10" dirty="0">
                <a:solidFill>
                  <a:schemeClr val="bg1"/>
                </a:solidFill>
                <a:latin typeface="+mj-lt"/>
              </a:rPr>
              <a:t>     </a:t>
            </a:r>
            <a:r>
              <a:rPr lang="en-US" sz="800" dirty="0">
                <a:solidFill>
                  <a:schemeClr val="bg1"/>
                </a:solidFill>
                <a:latin typeface="+mj-lt"/>
              </a:rPr>
              <a:t>|</a:t>
            </a:r>
            <a:r>
              <a:rPr lang="en-US" sz="800" spc="-10" dirty="0">
                <a:solidFill>
                  <a:schemeClr val="bg1"/>
                </a:solidFill>
                <a:latin typeface="+mj-lt"/>
              </a:rPr>
              <a:t>     </a:t>
            </a:r>
            <a:fld id="{7BD0BF21-9DD1-4A39-9329-F26F0BA98820}" type="slidenum">
              <a:rPr lang="en-US" sz="800" smtClean="0">
                <a:solidFill>
                  <a:schemeClr val="bg1"/>
                </a:solidFill>
                <a:latin typeface="+mj-lt"/>
              </a:rPr>
              <a:pPr/>
              <a:t>‹#›</a:t>
            </a:fld>
            <a:endParaRPr lang="en-US" sz="800" dirty="0">
              <a:solidFill>
                <a:schemeClr val="bg1"/>
              </a:solidFill>
              <a:latin typeface="+mj-lt"/>
            </a:endParaRPr>
          </a:p>
        </p:txBody>
      </p:sp>
      <p:pic>
        <p:nvPicPr>
          <p:cNvPr id="23" name="Picture 6">
            <a:extLst>
              <a:ext uri="{FF2B5EF4-FFF2-40B4-BE49-F238E27FC236}">
                <a16:creationId xmlns:a16="http://schemas.microsoft.com/office/drawing/2014/main" id="{54C01385-4B43-0E6C-517C-FF6513BAD37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98339" y="6405443"/>
            <a:ext cx="887905" cy="200381"/>
          </a:xfrm>
          <a:prstGeom prst="rect">
            <a:avLst/>
          </a:prstGeom>
        </p:spPr>
      </p:pic>
      <p:sp>
        <p:nvSpPr>
          <p:cNvPr id="3" name="Text Placeholder 2">
            <a:extLst>
              <a:ext uri="{FF2B5EF4-FFF2-40B4-BE49-F238E27FC236}">
                <a16:creationId xmlns:a16="http://schemas.microsoft.com/office/drawing/2014/main" id="{A5E34464-F263-92FB-65DE-BC7AAD726295}"/>
              </a:ext>
            </a:extLst>
          </p:cNvPr>
          <p:cNvSpPr>
            <a:spLocks noGrp="1"/>
          </p:cNvSpPr>
          <p:nvPr>
            <p:ph type="body" sz="quarter" idx="10" hasCustomPrompt="1"/>
          </p:nvPr>
        </p:nvSpPr>
        <p:spPr>
          <a:xfrm>
            <a:off x="698339" y="1886117"/>
            <a:ext cx="6497591" cy="1179444"/>
          </a:xfrm>
          <a:prstGeom prst="rect">
            <a:avLst/>
          </a:prstGeom>
        </p:spPr>
        <p:txBody>
          <a:bodyPr anchor="b"/>
          <a:lstStyle>
            <a:lvl1pPr marL="0" indent="0">
              <a:buFontTx/>
              <a:buNone/>
              <a:defRPr sz="2800" b="1">
                <a:solidFill>
                  <a:schemeClr val="bg1"/>
                </a:solidFill>
              </a:defRPr>
            </a:lvl1pPr>
            <a:lvl2pPr marL="320040" indent="0">
              <a:buFontTx/>
              <a:buNone/>
              <a:defRPr sz="2800"/>
            </a:lvl2pPr>
            <a:lvl3pPr marL="594360" indent="0">
              <a:buFontTx/>
              <a:buNone/>
              <a:defRPr sz="2800"/>
            </a:lvl3pPr>
            <a:lvl4pPr marL="868680" indent="0">
              <a:buFontTx/>
              <a:buNone/>
              <a:defRPr sz="2800"/>
            </a:lvl4pPr>
            <a:lvl5pPr marL="1143000" indent="0">
              <a:buFontTx/>
              <a:buNone/>
              <a:defRPr sz="2800"/>
            </a:lvl5pPr>
          </a:lstStyle>
          <a:p>
            <a:pPr lvl="0"/>
            <a:r>
              <a:rPr lang="en-US" dirty="0"/>
              <a:t>Click to add headline</a:t>
            </a:r>
          </a:p>
        </p:txBody>
      </p:sp>
      <p:cxnSp>
        <p:nvCxnSpPr>
          <p:cNvPr id="25" name="Straight Connector 24">
            <a:extLst>
              <a:ext uri="{FF2B5EF4-FFF2-40B4-BE49-F238E27FC236}">
                <a16:creationId xmlns:a16="http://schemas.microsoft.com/office/drawing/2014/main" id="{8A06520D-1840-6E45-9946-3BFA2BBAD0C9}"/>
              </a:ext>
            </a:extLst>
          </p:cNvPr>
          <p:cNvCxnSpPr>
            <a:cxnSpLocks/>
          </p:cNvCxnSpPr>
          <p:nvPr userDrawn="1"/>
        </p:nvCxnSpPr>
        <p:spPr>
          <a:xfrm>
            <a:off x="788089" y="3199686"/>
            <a:ext cx="1271261"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17310854-AB7D-0B00-9F3D-8A601F4DE640}"/>
              </a:ext>
            </a:extLst>
          </p:cNvPr>
          <p:cNvSpPr>
            <a:spLocks noGrp="1"/>
          </p:cNvSpPr>
          <p:nvPr>
            <p:ph type="body" sz="quarter" idx="11" hasCustomPrompt="1"/>
          </p:nvPr>
        </p:nvSpPr>
        <p:spPr>
          <a:xfrm>
            <a:off x="698339" y="3423368"/>
            <a:ext cx="6497591" cy="2155785"/>
          </a:xfrm>
          <a:prstGeom prst="rect">
            <a:avLst/>
          </a:prstGeom>
        </p:spPr>
        <p:txBody>
          <a:bodyPr anchor="t"/>
          <a:lstStyle>
            <a:lvl1pPr marL="0" indent="0">
              <a:buFontTx/>
              <a:buNone/>
              <a:defRPr sz="1400" b="0">
                <a:solidFill>
                  <a:schemeClr val="bg1"/>
                </a:solidFill>
              </a:defRPr>
            </a:lvl1pPr>
            <a:lvl2pPr marL="320040" indent="0">
              <a:buFontTx/>
              <a:buNone/>
              <a:defRPr sz="2800"/>
            </a:lvl2pPr>
            <a:lvl3pPr marL="594360" indent="0">
              <a:buFontTx/>
              <a:buNone/>
              <a:defRPr sz="2800"/>
            </a:lvl3pPr>
            <a:lvl4pPr marL="868680" indent="0">
              <a:buFontTx/>
              <a:buNone/>
              <a:defRPr sz="2800"/>
            </a:lvl4pPr>
            <a:lvl5pPr marL="1143000" indent="0">
              <a:buFontTx/>
              <a:buNone/>
              <a:defRPr sz="2800"/>
            </a:lvl5pPr>
          </a:lstStyle>
          <a:p>
            <a:pPr lvl="0"/>
            <a:r>
              <a:rPr lang="en-US" dirty="0"/>
              <a:t>Click to add body copy</a:t>
            </a:r>
          </a:p>
        </p:txBody>
      </p:sp>
    </p:spTree>
    <p:extLst>
      <p:ext uri="{BB962C8B-B14F-4D97-AF65-F5344CB8AC3E}">
        <p14:creationId xmlns:p14="http://schemas.microsoft.com/office/powerpoint/2010/main" val="38331354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XPRESSIVE_4">
    <p:bg>
      <p:bgPr>
        <a:solidFill>
          <a:schemeClr val="bg1"/>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0DBCE47-F515-36FD-C1AD-E49F9161AEA9}"/>
              </a:ext>
            </a:extLst>
          </p:cNvPr>
          <p:cNvSpPr/>
          <p:nvPr userDrawn="1"/>
        </p:nvSpPr>
        <p:spPr>
          <a:xfrm rot="10800000">
            <a:off x="0" y="0"/>
            <a:ext cx="4721732" cy="6858000"/>
          </a:xfrm>
          <a:custGeom>
            <a:avLst/>
            <a:gdLst>
              <a:gd name="connsiteX0" fmla="*/ 0 w 6241774"/>
              <a:gd name="connsiteY0" fmla="*/ 0 h 6858000"/>
              <a:gd name="connsiteX1" fmla="*/ 6241774 w 6241774"/>
              <a:gd name="connsiteY1" fmla="*/ 0 h 6858000"/>
              <a:gd name="connsiteX2" fmla="*/ 6241774 w 6241774"/>
              <a:gd name="connsiteY2" fmla="*/ 6858000 h 6858000"/>
              <a:gd name="connsiteX3" fmla="*/ 0 w 6241774"/>
              <a:gd name="connsiteY3" fmla="*/ 6858000 h 6858000"/>
              <a:gd name="connsiteX4" fmla="*/ 0 w 6241774"/>
              <a:gd name="connsiteY4" fmla="*/ 0 h 6858000"/>
              <a:gd name="connsiteX0" fmla="*/ 0 w 6241774"/>
              <a:gd name="connsiteY0" fmla="*/ 0 h 6858000"/>
              <a:gd name="connsiteX1" fmla="*/ 6241774 w 6241774"/>
              <a:gd name="connsiteY1" fmla="*/ 0 h 6858000"/>
              <a:gd name="connsiteX2" fmla="*/ 6241774 w 6241774"/>
              <a:gd name="connsiteY2" fmla="*/ 6858000 h 6858000"/>
              <a:gd name="connsiteX3" fmla="*/ 1000462 w 6241774"/>
              <a:gd name="connsiteY3" fmla="*/ 6858000 h 6858000"/>
              <a:gd name="connsiteX4" fmla="*/ 0 w 62417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774" h="6858000">
                <a:moveTo>
                  <a:pt x="0" y="0"/>
                </a:moveTo>
                <a:lnTo>
                  <a:pt x="6241774" y="0"/>
                </a:lnTo>
                <a:lnTo>
                  <a:pt x="6241774" y="6858000"/>
                </a:lnTo>
                <a:lnTo>
                  <a:pt x="1000462" y="6858000"/>
                </a:lnTo>
                <a:lnTo>
                  <a:pt x="0" y="0"/>
                </a:lnTo>
                <a:close/>
              </a:path>
            </a:pathLst>
          </a:custGeom>
          <a:gradFill flip="none" rotWithShape="0">
            <a:gsLst>
              <a:gs pos="9000">
                <a:schemeClr val="accent1">
                  <a:lumMod val="99578"/>
                  <a:lumOff val="422"/>
                </a:schemeClr>
              </a:gs>
              <a:gs pos="99000">
                <a:schemeClr val="accent2"/>
              </a:gs>
            </a:gsLst>
            <a:path path="rect">
              <a:fillToRect l="100000" t="10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sp>
        <p:nvSpPr>
          <p:cNvPr id="3" name="Title 1">
            <a:extLst>
              <a:ext uri="{FF2B5EF4-FFF2-40B4-BE49-F238E27FC236}">
                <a16:creationId xmlns:a16="http://schemas.microsoft.com/office/drawing/2014/main" id="{AE645899-E71E-0BB4-6A41-B7440FE2FE72}"/>
              </a:ext>
            </a:extLst>
          </p:cNvPr>
          <p:cNvSpPr>
            <a:spLocks noGrp="1"/>
          </p:cNvSpPr>
          <p:nvPr>
            <p:ph type="title" hasCustomPrompt="1"/>
          </p:nvPr>
        </p:nvSpPr>
        <p:spPr>
          <a:xfrm>
            <a:off x="615539" y="636814"/>
            <a:ext cx="3015558" cy="1085969"/>
          </a:xfrm>
          <a:prstGeom prst="rect">
            <a:avLst/>
          </a:prstGeom>
        </p:spPr>
        <p:txBody>
          <a:bodyPr anchor="t">
            <a:noAutofit/>
          </a:bodyPr>
          <a:lstStyle>
            <a:lvl1pPr>
              <a:defRPr sz="3000" b="0" i="0" baseline="0">
                <a:solidFill>
                  <a:schemeClr val="bg1"/>
                </a:solidFill>
                <a:latin typeface="Aptos Light" panose="020B0004020202020204" pitchFamily="34" charset="0"/>
              </a:defRPr>
            </a:lvl1pPr>
          </a:lstStyle>
          <a:p>
            <a:r>
              <a:rPr lang="en-US" dirty="0"/>
              <a:t>Click to add title</a:t>
            </a:r>
          </a:p>
        </p:txBody>
      </p:sp>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
        <p:nvSpPr>
          <p:cNvPr id="32" name="Text Placeholder 29">
            <a:extLst>
              <a:ext uri="{FF2B5EF4-FFF2-40B4-BE49-F238E27FC236}">
                <a16:creationId xmlns:a16="http://schemas.microsoft.com/office/drawing/2014/main" id="{20CCF843-9408-4B6A-4FEC-2772B88F02B8}"/>
              </a:ext>
            </a:extLst>
          </p:cNvPr>
          <p:cNvSpPr>
            <a:spLocks noGrp="1"/>
          </p:cNvSpPr>
          <p:nvPr>
            <p:ph type="body" sz="quarter" idx="10"/>
          </p:nvPr>
        </p:nvSpPr>
        <p:spPr>
          <a:xfrm>
            <a:off x="615538" y="1855788"/>
            <a:ext cx="3040475" cy="3767137"/>
          </a:xfrm>
          <a:prstGeom prst="rect">
            <a:avLst/>
          </a:prstGeo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609732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XPRESSIVE_5a">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
        <p:nvSpPr>
          <p:cNvPr id="6" name="Holder 6">
            <a:extLst>
              <a:ext uri="{FF2B5EF4-FFF2-40B4-BE49-F238E27FC236}">
                <a16:creationId xmlns:a16="http://schemas.microsoft.com/office/drawing/2014/main" id="{1CD8CAE0-674F-2EFA-EBF5-60B42B07D75D}"/>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Copyright NAVEX Global</a:t>
            </a:r>
            <a:r>
              <a:rPr lang="en-US" sz="800" spc="-10" dirty="0">
                <a:solidFill>
                  <a:schemeClr val="bg1"/>
                </a:solidFill>
                <a:latin typeface="+mj-lt"/>
              </a:rPr>
              <a:t> </a:t>
            </a:r>
            <a:r>
              <a:rPr lang="en-US" sz="800" dirty="0">
                <a:solidFill>
                  <a:schemeClr val="bg1"/>
                </a:solidFill>
                <a:latin typeface="+mj-lt"/>
              </a:rPr>
              <a:t>Inc.</a:t>
            </a:r>
            <a:r>
              <a:rPr lang="en-US" sz="800" spc="-10" dirty="0">
                <a:solidFill>
                  <a:schemeClr val="bg1"/>
                </a:solidFill>
                <a:latin typeface="+mj-lt"/>
              </a:rPr>
              <a:t> </a:t>
            </a:r>
            <a:r>
              <a:rPr lang="en-US" sz="800" dirty="0">
                <a:solidFill>
                  <a:schemeClr val="bg1"/>
                </a:solidFill>
                <a:latin typeface="+mj-lt"/>
              </a:rPr>
              <a:t>All</a:t>
            </a:r>
            <a:r>
              <a:rPr lang="en-US" sz="800" spc="-10" dirty="0">
                <a:solidFill>
                  <a:schemeClr val="bg1"/>
                </a:solidFill>
                <a:latin typeface="+mj-lt"/>
              </a:rPr>
              <a:t> </a:t>
            </a:r>
            <a:r>
              <a:rPr lang="en-US" sz="800" dirty="0">
                <a:solidFill>
                  <a:schemeClr val="bg1"/>
                </a:solidFill>
                <a:latin typeface="+mj-lt"/>
              </a:rPr>
              <a:t>Rights</a:t>
            </a:r>
            <a:r>
              <a:rPr lang="en-US" sz="800" spc="-10" dirty="0">
                <a:solidFill>
                  <a:schemeClr val="bg1"/>
                </a:solidFill>
                <a:latin typeface="+mj-lt"/>
              </a:rPr>
              <a:t> </a:t>
            </a:r>
            <a:r>
              <a:rPr lang="en-US" sz="800" dirty="0">
                <a:solidFill>
                  <a:schemeClr val="bg1"/>
                </a:solidFill>
                <a:latin typeface="+mj-lt"/>
              </a:rPr>
              <a:t>Reserved.</a:t>
            </a:r>
            <a:r>
              <a:rPr lang="en-US" sz="800" spc="-10" dirty="0">
                <a:solidFill>
                  <a:schemeClr val="bg1"/>
                </a:solidFill>
                <a:latin typeface="+mj-lt"/>
              </a:rPr>
              <a:t>     </a:t>
            </a:r>
            <a:r>
              <a:rPr lang="en-US" sz="800" dirty="0">
                <a:solidFill>
                  <a:schemeClr val="bg1"/>
                </a:solidFill>
                <a:latin typeface="+mj-lt"/>
              </a:rPr>
              <a:t>|</a:t>
            </a:r>
            <a:r>
              <a:rPr lang="en-US" sz="800" spc="-10" dirty="0">
                <a:solidFill>
                  <a:schemeClr val="bg1"/>
                </a:solidFill>
                <a:latin typeface="+mj-lt"/>
              </a:rPr>
              <a:t>     </a:t>
            </a:r>
            <a:fld id="{7BD0BF21-9DD1-4A39-9329-F26F0BA98820}" type="slidenum">
              <a:rPr lang="en-US" sz="800" smtClean="0">
                <a:solidFill>
                  <a:schemeClr val="bg1"/>
                </a:solidFill>
                <a:latin typeface="+mj-lt"/>
              </a:rPr>
              <a:pPr/>
              <a:t>‹#›</a:t>
            </a:fld>
            <a:endParaRPr lang="en-US" sz="800" dirty="0">
              <a:solidFill>
                <a:schemeClr val="bg1"/>
              </a:solidFill>
              <a:latin typeface="+mj-lt"/>
            </a:endParaRPr>
          </a:p>
        </p:txBody>
      </p:sp>
      <p:sp>
        <p:nvSpPr>
          <p:cNvPr id="5" name="Rounded Rectangle 4">
            <a:extLst>
              <a:ext uri="{FF2B5EF4-FFF2-40B4-BE49-F238E27FC236}">
                <a16:creationId xmlns:a16="http://schemas.microsoft.com/office/drawing/2014/main" id="{5383A999-8F2D-556A-89F6-12D175E9487A}"/>
              </a:ext>
            </a:extLst>
          </p:cNvPr>
          <p:cNvSpPr/>
          <p:nvPr userDrawn="1"/>
        </p:nvSpPr>
        <p:spPr>
          <a:xfrm>
            <a:off x="693622" y="1872867"/>
            <a:ext cx="2555369" cy="3835508"/>
          </a:xfrm>
          <a:prstGeom prst="roundRect">
            <a:avLst>
              <a:gd name="adj" fmla="val 3077"/>
            </a:avLst>
          </a:prstGeom>
          <a:solidFill>
            <a:schemeClr val="bg2"/>
          </a:solidFill>
          <a:ln w="6350">
            <a:solidFill>
              <a:schemeClr val="bg2">
                <a:lumMod val="95000"/>
              </a:schemeClr>
            </a:solidFill>
          </a:ln>
          <a:effectLst>
            <a:outerShdw blurRad="50800" dist="127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FD9A5C1C-69D1-714D-89C6-5634A0CD86A7}"/>
              </a:ext>
            </a:extLst>
          </p:cNvPr>
          <p:cNvSpPr/>
          <p:nvPr userDrawn="1"/>
        </p:nvSpPr>
        <p:spPr>
          <a:xfrm>
            <a:off x="3435403" y="1872867"/>
            <a:ext cx="2555369" cy="3835508"/>
          </a:xfrm>
          <a:prstGeom prst="roundRect">
            <a:avLst>
              <a:gd name="adj" fmla="val 3077"/>
            </a:avLst>
          </a:prstGeom>
          <a:solidFill>
            <a:schemeClr val="bg2"/>
          </a:solidFill>
          <a:ln w="6350">
            <a:solidFill>
              <a:schemeClr val="bg2">
                <a:lumMod val="95000"/>
              </a:schemeClr>
            </a:solidFill>
          </a:ln>
          <a:effectLst>
            <a:outerShdw blurRad="50800" dist="127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A5CAD4A3-E9B0-6CFB-76B9-EEA6BE89A8C1}"/>
              </a:ext>
            </a:extLst>
          </p:cNvPr>
          <p:cNvSpPr/>
          <p:nvPr userDrawn="1"/>
        </p:nvSpPr>
        <p:spPr>
          <a:xfrm>
            <a:off x="6177183" y="1872867"/>
            <a:ext cx="2555369" cy="3835508"/>
          </a:xfrm>
          <a:prstGeom prst="roundRect">
            <a:avLst>
              <a:gd name="adj" fmla="val 3077"/>
            </a:avLst>
          </a:prstGeom>
          <a:solidFill>
            <a:schemeClr val="bg2"/>
          </a:solidFill>
          <a:ln w="6350">
            <a:solidFill>
              <a:schemeClr val="bg2">
                <a:lumMod val="95000"/>
              </a:schemeClr>
            </a:solidFill>
          </a:ln>
          <a:effectLst>
            <a:outerShdw blurRad="50800" dist="127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D771586C-75A8-189D-9E56-46A81F2F91D0}"/>
              </a:ext>
            </a:extLst>
          </p:cNvPr>
          <p:cNvSpPr/>
          <p:nvPr userDrawn="1"/>
        </p:nvSpPr>
        <p:spPr>
          <a:xfrm>
            <a:off x="8918964" y="1872867"/>
            <a:ext cx="2555369" cy="3835508"/>
          </a:xfrm>
          <a:prstGeom prst="roundRect">
            <a:avLst>
              <a:gd name="adj" fmla="val 3077"/>
            </a:avLst>
          </a:prstGeom>
          <a:solidFill>
            <a:schemeClr val="bg2"/>
          </a:solidFill>
          <a:ln w="6350">
            <a:solidFill>
              <a:schemeClr val="bg2">
                <a:lumMod val="95000"/>
              </a:schemeClr>
            </a:solidFill>
          </a:ln>
          <a:effectLst>
            <a:outerShdw blurRad="50800" dist="127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DC15B99F-5B3A-BA4A-E24B-93A2AE148BEB}"/>
              </a:ext>
            </a:extLst>
          </p:cNvPr>
          <p:cNvSpPr>
            <a:spLocks noGrp="1"/>
          </p:cNvSpPr>
          <p:nvPr>
            <p:ph type="title" hasCustomPrompt="1"/>
          </p:nvPr>
        </p:nvSpPr>
        <p:spPr>
          <a:xfrm>
            <a:off x="615538" y="636814"/>
            <a:ext cx="10944339" cy="318861"/>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add title</a:t>
            </a:r>
          </a:p>
        </p:txBody>
      </p:sp>
      <p:sp>
        <p:nvSpPr>
          <p:cNvPr id="20" name="Text Placeholder 3">
            <a:extLst>
              <a:ext uri="{FF2B5EF4-FFF2-40B4-BE49-F238E27FC236}">
                <a16:creationId xmlns:a16="http://schemas.microsoft.com/office/drawing/2014/main" id="{C7DCA5E4-A2D5-0DCE-A47A-5F666955F086}"/>
              </a:ext>
            </a:extLst>
          </p:cNvPr>
          <p:cNvSpPr>
            <a:spLocks noGrp="1"/>
          </p:cNvSpPr>
          <p:nvPr>
            <p:ph type="body" sz="quarter" idx="10" hasCustomPrompt="1"/>
          </p:nvPr>
        </p:nvSpPr>
        <p:spPr>
          <a:xfrm>
            <a:off x="615538" y="1074871"/>
            <a:ext cx="10939007" cy="529664"/>
          </a:xfrm>
          <a:prstGeom prst="rect">
            <a:avLst/>
          </a:prstGeom>
        </p:spPr>
        <p:txBody>
          <a:bodyPr>
            <a:normAutofit/>
          </a:bodyPr>
          <a:lstStyle>
            <a:lvl1pPr marL="0" indent="0">
              <a:spcBef>
                <a:spcPts val="0"/>
              </a:spcBef>
              <a:spcAft>
                <a:spcPts val="0"/>
              </a:spcAft>
              <a:buNone/>
              <a:defRPr sz="1600" b="1" i="0" baseline="0">
                <a:solidFill>
                  <a:schemeClr val="tx1"/>
                </a:solidFill>
                <a:latin typeface="Aptos" panose="020B0004020202020204" pitchFamily="34" charset="0"/>
              </a:defRPr>
            </a:lvl1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to add subtitle</a:t>
            </a:r>
          </a:p>
        </p:txBody>
      </p:sp>
      <p:sp>
        <p:nvSpPr>
          <p:cNvPr id="24" name="Picture Placeholder 22">
            <a:extLst>
              <a:ext uri="{FF2B5EF4-FFF2-40B4-BE49-F238E27FC236}">
                <a16:creationId xmlns:a16="http://schemas.microsoft.com/office/drawing/2014/main" id="{08F1C14E-6B4B-0D90-6F93-862FD22880C8}"/>
              </a:ext>
            </a:extLst>
          </p:cNvPr>
          <p:cNvSpPr>
            <a:spLocks noGrp="1"/>
          </p:cNvSpPr>
          <p:nvPr>
            <p:ph type="pic" sz="quarter" idx="11"/>
          </p:nvPr>
        </p:nvSpPr>
        <p:spPr>
          <a:xfrm>
            <a:off x="692033" y="1872865"/>
            <a:ext cx="2557580" cy="1370013"/>
          </a:xfrm>
          <a:prstGeom prst="round2SameRect">
            <a:avLst>
              <a:gd name="adj1" fmla="val 4307"/>
              <a:gd name="adj2" fmla="val 0"/>
            </a:avLst>
          </a:prstGeom>
          <a:solidFill>
            <a:schemeClr val="tx2"/>
          </a:solidFill>
        </p:spPr>
        <p:txBody>
          <a:bodyPr/>
          <a:lstStyle>
            <a:lvl1pPr marL="0" indent="0">
              <a:buNone/>
              <a:defRPr/>
            </a:lvl1pPr>
          </a:lstStyle>
          <a:p>
            <a:r>
              <a:rPr lang="en-GB"/>
              <a:t>Click icon to add picture</a:t>
            </a:r>
            <a:endParaRPr lang="en-US" dirty="0"/>
          </a:p>
        </p:txBody>
      </p:sp>
      <p:sp>
        <p:nvSpPr>
          <p:cNvPr id="25" name="Picture Placeholder 22">
            <a:extLst>
              <a:ext uri="{FF2B5EF4-FFF2-40B4-BE49-F238E27FC236}">
                <a16:creationId xmlns:a16="http://schemas.microsoft.com/office/drawing/2014/main" id="{6A896898-1CF2-7C6D-1B13-DBFF663F5272}"/>
              </a:ext>
            </a:extLst>
          </p:cNvPr>
          <p:cNvSpPr>
            <a:spLocks noGrp="1"/>
          </p:cNvSpPr>
          <p:nvPr>
            <p:ph type="pic" sz="quarter" idx="12"/>
          </p:nvPr>
        </p:nvSpPr>
        <p:spPr>
          <a:xfrm>
            <a:off x="3435233" y="1872865"/>
            <a:ext cx="2557580" cy="1370013"/>
          </a:xfrm>
          <a:prstGeom prst="round2SameRect">
            <a:avLst>
              <a:gd name="adj1" fmla="val 4307"/>
              <a:gd name="adj2" fmla="val 0"/>
            </a:avLst>
          </a:prstGeom>
          <a:solidFill>
            <a:schemeClr val="tx2"/>
          </a:solidFill>
        </p:spPr>
        <p:txBody>
          <a:bodyPr/>
          <a:lstStyle>
            <a:lvl1pPr marL="0" indent="0">
              <a:buNone/>
              <a:defRPr/>
            </a:lvl1pPr>
          </a:lstStyle>
          <a:p>
            <a:r>
              <a:rPr lang="en-GB"/>
              <a:t>Click icon to add picture</a:t>
            </a:r>
            <a:endParaRPr lang="en-US" dirty="0"/>
          </a:p>
        </p:txBody>
      </p:sp>
      <p:sp>
        <p:nvSpPr>
          <p:cNvPr id="26" name="Picture Placeholder 22">
            <a:extLst>
              <a:ext uri="{FF2B5EF4-FFF2-40B4-BE49-F238E27FC236}">
                <a16:creationId xmlns:a16="http://schemas.microsoft.com/office/drawing/2014/main" id="{D1A48403-84DE-4AEE-92A0-3F93A056695E}"/>
              </a:ext>
            </a:extLst>
          </p:cNvPr>
          <p:cNvSpPr>
            <a:spLocks noGrp="1"/>
          </p:cNvSpPr>
          <p:nvPr>
            <p:ph type="pic" sz="quarter" idx="13"/>
          </p:nvPr>
        </p:nvSpPr>
        <p:spPr>
          <a:xfrm>
            <a:off x="6167144" y="1872865"/>
            <a:ext cx="2557580" cy="1370013"/>
          </a:xfrm>
          <a:prstGeom prst="round2SameRect">
            <a:avLst>
              <a:gd name="adj1" fmla="val 4307"/>
              <a:gd name="adj2" fmla="val 0"/>
            </a:avLst>
          </a:prstGeom>
          <a:solidFill>
            <a:schemeClr val="tx2"/>
          </a:solidFill>
        </p:spPr>
        <p:txBody>
          <a:bodyPr/>
          <a:lstStyle>
            <a:lvl1pPr marL="0" indent="0">
              <a:buNone/>
              <a:defRPr/>
            </a:lvl1pPr>
          </a:lstStyle>
          <a:p>
            <a:r>
              <a:rPr lang="en-GB"/>
              <a:t>Click icon to add picture</a:t>
            </a:r>
            <a:endParaRPr lang="en-US" dirty="0"/>
          </a:p>
        </p:txBody>
      </p:sp>
      <p:sp>
        <p:nvSpPr>
          <p:cNvPr id="27" name="Picture Placeholder 22">
            <a:extLst>
              <a:ext uri="{FF2B5EF4-FFF2-40B4-BE49-F238E27FC236}">
                <a16:creationId xmlns:a16="http://schemas.microsoft.com/office/drawing/2014/main" id="{2CBDA924-D416-56EE-5D3E-666183FB4E0E}"/>
              </a:ext>
            </a:extLst>
          </p:cNvPr>
          <p:cNvSpPr>
            <a:spLocks noGrp="1"/>
          </p:cNvSpPr>
          <p:nvPr>
            <p:ph type="pic" sz="quarter" idx="14"/>
          </p:nvPr>
        </p:nvSpPr>
        <p:spPr>
          <a:xfrm>
            <a:off x="8921633" y="1872865"/>
            <a:ext cx="2557580" cy="1370013"/>
          </a:xfrm>
          <a:prstGeom prst="round2SameRect">
            <a:avLst>
              <a:gd name="adj1" fmla="val 4307"/>
              <a:gd name="adj2" fmla="val 0"/>
            </a:avLst>
          </a:prstGeom>
          <a:solidFill>
            <a:schemeClr val="tx2"/>
          </a:solidFill>
        </p:spPr>
        <p:txBody>
          <a:bodyPr/>
          <a:lstStyle>
            <a:lvl1pPr marL="0" indent="0">
              <a:buNone/>
              <a:defRPr/>
            </a:lvl1pPr>
          </a:lstStyle>
          <a:p>
            <a:r>
              <a:rPr lang="en-GB"/>
              <a:t>Click icon to add picture</a:t>
            </a:r>
            <a:endParaRPr lang="en-US" dirty="0"/>
          </a:p>
        </p:txBody>
      </p:sp>
      <p:sp>
        <p:nvSpPr>
          <p:cNvPr id="30" name="Text Placeholder 7">
            <a:extLst>
              <a:ext uri="{FF2B5EF4-FFF2-40B4-BE49-F238E27FC236}">
                <a16:creationId xmlns:a16="http://schemas.microsoft.com/office/drawing/2014/main" id="{2397AA2C-DA6F-0998-2798-C101330EF790}"/>
              </a:ext>
            </a:extLst>
          </p:cNvPr>
          <p:cNvSpPr>
            <a:spLocks noGrp="1"/>
          </p:cNvSpPr>
          <p:nvPr>
            <p:ph type="body" sz="quarter" idx="17" hasCustomPrompt="1"/>
          </p:nvPr>
        </p:nvSpPr>
        <p:spPr>
          <a:xfrm>
            <a:off x="808913" y="3939942"/>
            <a:ext cx="2323820" cy="1537229"/>
          </a:xfrm>
          <a:prstGeom prst="rect">
            <a:avLst/>
          </a:prstGeom>
        </p:spPr>
        <p:txBody>
          <a:bodyPr/>
          <a:lstStyle>
            <a:lvl1pPr marL="0" indent="0">
              <a:buNone/>
              <a:defRPr sz="1200"/>
            </a:lvl1pPr>
            <a:lvl2pPr marL="320040" indent="0">
              <a:buNone/>
              <a:defRPr sz="1200"/>
            </a:lvl2pPr>
            <a:lvl3pPr marL="594360" indent="0">
              <a:buNone/>
              <a:defRPr sz="1200"/>
            </a:lvl3pPr>
            <a:lvl4pPr marL="868680" indent="0">
              <a:buNone/>
              <a:defRPr sz="1200"/>
            </a:lvl4pPr>
            <a:lvl5pPr marL="1143000" indent="0">
              <a:buNone/>
              <a:defRPr sz="1200"/>
            </a:lvl5pPr>
          </a:lstStyle>
          <a:p>
            <a:pPr lvl="0"/>
            <a:r>
              <a:rPr lang="en-US" dirty="0"/>
              <a:t>Click to edit text</a:t>
            </a:r>
          </a:p>
        </p:txBody>
      </p:sp>
      <p:sp>
        <p:nvSpPr>
          <p:cNvPr id="31" name="Text Placeholder 7">
            <a:extLst>
              <a:ext uri="{FF2B5EF4-FFF2-40B4-BE49-F238E27FC236}">
                <a16:creationId xmlns:a16="http://schemas.microsoft.com/office/drawing/2014/main" id="{20C467D3-A886-E58B-82FD-BE3110F437FE}"/>
              </a:ext>
            </a:extLst>
          </p:cNvPr>
          <p:cNvSpPr>
            <a:spLocks noGrp="1"/>
          </p:cNvSpPr>
          <p:nvPr>
            <p:ph type="body" sz="quarter" idx="18" hasCustomPrompt="1"/>
          </p:nvPr>
        </p:nvSpPr>
        <p:spPr>
          <a:xfrm>
            <a:off x="808913" y="3497028"/>
            <a:ext cx="2323820" cy="324819"/>
          </a:xfrm>
          <a:prstGeom prst="rect">
            <a:avLst/>
          </a:prstGeom>
        </p:spPr>
        <p:txBody>
          <a:bodyPr/>
          <a:lstStyle>
            <a:lvl1pPr marL="0" indent="0">
              <a:buNone/>
              <a:defRPr sz="1600" b="1"/>
            </a:lvl1pPr>
            <a:lvl2pPr marL="320040" indent="0">
              <a:buNone/>
              <a:defRPr sz="1200"/>
            </a:lvl2pPr>
            <a:lvl3pPr marL="594360" indent="0">
              <a:buNone/>
              <a:defRPr sz="1200"/>
            </a:lvl3pPr>
            <a:lvl4pPr marL="868680" indent="0">
              <a:buNone/>
              <a:defRPr sz="1200"/>
            </a:lvl4pPr>
            <a:lvl5pPr marL="1143000" indent="0">
              <a:buNone/>
              <a:defRPr sz="1200"/>
            </a:lvl5pPr>
          </a:lstStyle>
          <a:p>
            <a:pPr lvl="0"/>
            <a:r>
              <a:rPr lang="en-US" dirty="0"/>
              <a:t>Heading</a:t>
            </a:r>
          </a:p>
        </p:txBody>
      </p:sp>
      <p:sp>
        <p:nvSpPr>
          <p:cNvPr id="32" name="Text Placeholder 7">
            <a:extLst>
              <a:ext uri="{FF2B5EF4-FFF2-40B4-BE49-F238E27FC236}">
                <a16:creationId xmlns:a16="http://schemas.microsoft.com/office/drawing/2014/main" id="{1F64FF0E-FD04-0453-C24D-04FBDBDFEA4A}"/>
              </a:ext>
            </a:extLst>
          </p:cNvPr>
          <p:cNvSpPr>
            <a:spLocks noGrp="1"/>
          </p:cNvSpPr>
          <p:nvPr>
            <p:ph type="body" sz="quarter" idx="19" hasCustomPrompt="1"/>
          </p:nvPr>
        </p:nvSpPr>
        <p:spPr>
          <a:xfrm>
            <a:off x="3540824" y="3939942"/>
            <a:ext cx="2323820" cy="1537229"/>
          </a:xfrm>
          <a:prstGeom prst="rect">
            <a:avLst/>
          </a:prstGeom>
        </p:spPr>
        <p:txBody>
          <a:bodyPr/>
          <a:lstStyle>
            <a:lvl1pPr marL="0" indent="0">
              <a:buNone/>
              <a:defRPr sz="1200"/>
            </a:lvl1pPr>
            <a:lvl2pPr marL="320040" indent="0">
              <a:buNone/>
              <a:defRPr sz="1200"/>
            </a:lvl2pPr>
            <a:lvl3pPr marL="594360" indent="0">
              <a:buNone/>
              <a:defRPr sz="1200"/>
            </a:lvl3pPr>
            <a:lvl4pPr marL="868680" indent="0">
              <a:buNone/>
              <a:defRPr sz="1200"/>
            </a:lvl4pPr>
            <a:lvl5pPr marL="1143000" indent="0">
              <a:buNone/>
              <a:defRPr sz="1200"/>
            </a:lvl5pPr>
          </a:lstStyle>
          <a:p>
            <a:pPr lvl="0"/>
            <a:r>
              <a:rPr lang="en-US" dirty="0"/>
              <a:t>Click to edit text</a:t>
            </a:r>
          </a:p>
        </p:txBody>
      </p:sp>
      <p:sp>
        <p:nvSpPr>
          <p:cNvPr id="33" name="Text Placeholder 7">
            <a:extLst>
              <a:ext uri="{FF2B5EF4-FFF2-40B4-BE49-F238E27FC236}">
                <a16:creationId xmlns:a16="http://schemas.microsoft.com/office/drawing/2014/main" id="{5880E02C-026E-9801-597A-7E4F47C9A71F}"/>
              </a:ext>
            </a:extLst>
          </p:cNvPr>
          <p:cNvSpPr>
            <a:spLocks noGrp="1"/>
          </p:cNvSpPr>
          <p:nvPr>
            <p:ph type="body" sz="quarter" idx="20" hasCustomPrompt="1"/>
          </p:nvPr>
        </p:nvSpPr>
        <p:spPr>
          <a:xfrm>
            <a:off x="3540824" y="3497028"/>
            <a:ext cx="2323820" cy="324819"/>
          </a:xfrm>
          <a:prstGeom prst="rect">
            <a:avLst/>
          </a:prstGeom>
        </p:spPr>
        <p:txBody>
          <a:bodyPr/>
          <a:lstStyle>
            <a:lvl1pPr marL="0" indent="0">
              <a:buNone/>
              <a:defRPr sz="1600" b="1"/>
            </a:lvl1pPr>
            <a:lvl2pPr marL="320040" indent="0">
              <a:buNone/>
              <a:defRPr sz="1200"/>
            </a:lvl2pPr>
            <a:lvl3pPr marL="594360" indent="0">
              <a:buNone/>
              <a:defRPr sz="1200"/>
            </a:lvl3pPr>
            <a:lvl4pPr marL="868680" indent="0">
              <a:buNone/>
              <a:defRPr sz="1200"/>
            </a:lvl4pPr>
            <a:lvl5pPr marL="1143000" indent="0">
              <a:buNone/>
              <a:defRPr sz="1200"/>
            </a:lvl5pPr>
          </a:lstStyle>
          <a:p>
            <a:pPr lvl="0"/>
            <a:r>
              <a:rPr lang="en-US" dirty="0"/>
              <a:t>Heading</a:t>
            </a:r>
          </a:p>
        </p:txBody>
      </p:sp>
      <p:sp>
        <p:nvSpPr>
          <p:cNvPr id="34" name="Text Placeholder 7">
            <a:extLst>
              <a:ext uri="{FF2B5EF4-FFF2-40B4-BE49-F238E27FC236}">
                <a16:creationId xmlns:a16="http://schemas.microsoft.com/office/drawing/2014/main" id="{AA987045-707A-B2DA-21BA-B598419DC5CA}"/>
              </a:ext>
            </a:extLst>
          </p:cNvPr>
          <p:cNvSpPr>
            <a:spLocks noGrp="1"/>
          </p:cNvSpPr>
          <p:nvPr>
            <p:ph type="body" sz="quarter" idx="21" hasCustomPrompt="1"/>
          </p:nvPr>
        </p:nvSpPr>
        <p:spPr>
          <a:xfrm>
            <a:off x="6295313" y="3939942"/>
            <a:ext cx="2323820" cy="1537229"/>
          </a:xfrm>
          <a:prstGeom prst="rect">
            <a:avLst/>
          </a:prstGeom>
        </p:spPr>
        <p:txBody>
          <a:bodyPr/>
          <a:lstStyle>
            <a:lvl1pPr marL="0" indent="0">
              <a:buNone/>
              <a:defRPr sz="1200"/>
            </a:lvl1pPr>
            <a:lvl2pPr marL="320040" indent="0">
              <a:buNone/>
              <a:defRPr sz="1200"/>
            </a:lvl2pPr>
            <a:lvl3pPr marL="594360" indent="0">
              <a:buNone/>
              <a:defRPr sz="1200"/>
            </a:lvl3pPr>
            <a:lvl4pPr marL="868680" indent="0">
              <a:buNone/>
              <a:defRPr sz="1200"/>
            </a:lvl4pPr>
            <a:lvl5pPr marL="1143000" indent="0">
              <a:buNone/>
              <a:defRPr sz="1200"/>
            </a:lvl5pPr>
          </a:lstStyle>
          <a:p>
            <a:pPr lvl="0"/>
            <a:r>
              <a:rPr lang="en-US" dirty="0"/>
              <a:t>Click to edit text</a:t>
            </a:r>
          </a:p>
        </p:txBody>
      </p:sp>
      <p:sp>
        <p:nvSpPr>
          <p:cNvPr id="35" name="Text Placeholder 7">
            <a:extLst>
              <a:ext uri="{FF2B5EF4-FFF2-40B4-BE49-F238E27FC236}">
                <a16:creationId xmlns:a16="http://schemas.microsoft.com/office/drawing/2014/main" id="{16E462D9-B072-7246-D88C-DA367B00DD3E}"/>
              </a:ext>
            </a:extLst>
          </p:cNvPr>
          <p:cNvSpPr>
            <a:spLocks noGrp="1"/>
          </p:cNvSpPr>
          <p:nvPr>
            <p:ph type="body" sz="quarter" idx="22" hasCustomPrompt="1"/>
          </p:nvPr>
        </p:nvSpPr>
        <p:spPr>
          <a:xfrm>
            <a:off x="6295313" y="3497028"/>
            <a:ext cx="2323820" cy="324819"/>
          </a:xfrm>
          <a:prstGeom prst="rect">
            <a:avLst/>
          </a:prstGeom>
        </p:spPr>
        <p:txBody>
          <a:bodyPr/>
          <a:lstStyle>
            <a:lvl1pPr marL="0" indent="0">
              <a:buNone/>
              <a:defRPr sz="1600" b="1"/>
            </a:lvl1pPr>
            <a:lvl2pPr marL="320040" indent="0">
              <a:buNone/>
              <a:defRPr sz="1200"/>
            </a:lvl2pPr>
            <a:lvl3pPr marL="594360" indent="0">
              <a:buNone/>
              <a:defRPr sz="1200"/>
            </a:lvl3pPr>
            <a:lvl4pPr marL="868680" indent="0">
              <a:buNone/>
              <a:defRPr sz="1200"/>
            </a:lvl4pPr>
            <a:lvl5pPr marL="1143000" indent="0">
              <a:buNone/>
              <a:defRPr sz="1200"/>
            </a:lvl5pPr>
          </a:lstStyle>
          <a:p>
            <a:pPr lvl="0"/>
            <a:r>
              <a:rPr lang="en-US" dirty="0"/>
              <a:t>Heading</a:t>
            </a:r>
          </a:p>
        </p:txBody>
      </p:sp>
      <p:sp>
        <p:nvSpPr>
          <p:cNvPr id="36" name="Text Placeholder 7">
            <a:extLst>
              <a:ext uri="{FF2B5EF4-FFF2-40B4-BE49-F238E27FC236}">
                <a16:creationId xmlns:a16="http://schemas.microsoft.com/office/drawing/2014/main" id="{6086B53C-4E35-B4CA-A087-5FAC51A4EEC3}"/>
              </a:ext>
            </a:extLst>
          </p:cNvPr>
          <p:cNvSpPr>
            <a:spLocks noGrp="1"/>
          </p:cNvSpPr>
          <p:nvPr>
            <p:ph type="body" sz="quarter" idx="23" hasCustomPrompt="1"/>
          </p:nvPr>
        </p:nvSpPr>
        <p:spPr>
          <a:xfrm>
            <a:off x="9038513" y="3939942"/>
            <a:ext cx="2323820" cy="1537229"/>
          </a:xfrm>
          <a:prstGeom prst="rect">
            <a:avLst/>
          </a:prstGeom>
        </p:spPr>
        <p:txBody>
          <a:bodyPr/>
          <a:lstStyle>
            <a:lvl1pPr marL="0" indent="0">
              <a:buNone/>
              <a:defRPr sz="1200"/>
            </a:lvl1pPr>
            <a:lvl2pPr marL="320040" indent="0">
              <a:buNone/>
              <a:defRPr sz="1200"/>
            </a:lvl2pPr>
            <a:lvl3pPr marL="594360" indent="0">
              <a:buNone/>
              <a:defRPr sz="1200"/>
            </a:lvl3pPr>
            <a:lvl4pPr marL="868680" indent="0">
              <a:buNone/>
              <a:defRPr sz="1200"/>
            </a:lvl4pPr>
            <a:lvl5pPr marL="1143000" indent="0">
              <a:buNone/>
              <a:defRPr sz="1200"/>
            </a:lvl5pPr>
          </a:lstStyle>
          <a:p>
            <a:pPr lvl="0"/>
            <a:r>
              <a:rPr lang="en-US" dirty="0"/>
              <a:t>Click to edit text</a:t>
            </a:r>
          </a:p>
        </p:txBody>
      </p:sp>
      <p:sp>
        <p:nvSpPr>
          <p:cNvPr id="37" name="Text Placeholder 7">
            <a:extLst>
              <a:ext uri="{FF2B5EF4-FFF2-40B4-BE49-F238E27FC236}">
                <a16:creationId xmlns:a16="http://schemas.microsoft.com/office/drawing/2014/main" id="{D4762DC4-7762-5582-9381-D609498656C4}"/>
              </a:ext>
            </a:extLst>
          </p:cNvPr>
          <p:cNvSpPr>
            <a:spLocks noGrp="1"/>
          </p:cNvSpPr>
          <p:nvPr>
            <p:ph type="body" sz="quarter" idx="24" hasCustomPrompt="1"/>
          </p:nvPr>
        </p:nvSpPr>
        <p:spPr>
          <a:xfrm>
            <a:off x="9038513" y="3497028"/>
            <a:ext cx="2323820" cy="324819"/>
          </a:xfrm>
          <a:prstGeom prst="rect">
            <a:avLst/>
          </a:prstGeom>
        </p:spPr>
        <p:txBody>
          <a:bodyPr/>
          <a:lstStyle>
            <a:lvl1pPr marL="0" indent="0">
              <a:buNone/>
              <a:defRPr sz="1600" b="1"/>
            </a:lvl1pPr>
            <a:lvl2pPr marL="320040" indent="0">
              <a:buNone/>
              <a:defRPr sz="1200"/>
            </a:lvl2pPr>
            <a:lvl3pPr marL="594360" indent="0">
              <a:buNone/>
              <a:defRPr sz="1200"/>
            </a:lvl3pPr>
            <a:lvl4pPr marL="868680" indent="0">
              <a:buNone/>
              <a:defRPr sz="1200"/>
            </a:lvl4pPr>
            <a:lvl5pPr marL="1143000" indent="0">
              <a:buNone/>
              <a:defRPr sz="1200"/>
            </a:lvl5pPr>
          </a:lstStyle>
          <a:p>
            <a:pPr lvl="0"/>
            <a:r>
              <a:rPr lang="en-US" dirty="0"/>
              <a:t>Heading</a:t>
            </a:r>
          </a:p>
        </p:txBody>
      </p:sp>
    </p:spTree>
    <p:extLst>
      <p:ext uri="{BB962C8B-B14F-4D97-AF65-F5344CB8AC3E}">
        <p14:creationId xmlns:p14="http://schemas.microsoft.com/office/powerpoint/2010/main" val="17228817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XPRESSIVE_5b">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
        <p:nvSpPr>
          <p:cNvPr id="6" name="Holder 6">
            <a:extLst>
              <a:ext uri="{FF2B5EF4-FFF2-40B4-BE49-F238E27FC236}">
                <a16:creationId xmlns:a16="http://schemas.microsoft.com/office/drawing/2014/main" id="{1CD8CAE0-674F-2EFA-EBF5-60B42B07D75D}"/>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solidFill>
                  <a:schemeClr val="bg1"/>
                </a:solidFill>
                <a:latin typeface="+mj-lt"/>
              </a:rPr>
              <a:t>Copyright NAVEX Global</a:t>
            </a:r>
            <a:r>
              <a:rPr lang="en-US" sz="800" spc="-10">
                <a:solidFill>
                  <a:schemeClr val="bg1"/>
                </a:solidFill>
                <a:latin typeface="+mj-lt"/>
              </a:rPr>
              <a:t> </a:t>
            </a:r>
            <a:r>
              <a:rPr lang="en-US" sz="800">
                <a:solidFill>
                  <a:schemeClr val="bg1"/>
                </a:solidFill>
                <a:latin typeface="+mj-lt"/>
              </a:rPr>
              <a:t>Inc.</a:t>
            </a:r>
            <a:r>
              <a:rPr lang="en-US" sz="800" spc="-10">
                <a:solidFill>
                  <a:schemeClr val="bg1"/>
                </a:solidFill>
                <a:latin typeface="+mj-lt"/>
              </a:rPr>
              <a:t> </a:t>
            </a:r>
            <a:r>
              <a:rPr lang="en-US" sz="800">
                <a:solidFill>
                  <a:schemeClr val="bg1"/>
                </a:solidFill>
                <a:latin typeface="+mj-lt"/>
              </a:rPr>
              <a:t>All</a:t>
            </a:r>
            <a:r>
              <a:rPr lang="en-US" sz="800" spc="-10">
                <a:solidFill>
                  <a:schemeClr val="bg1"/>
                </a:solidFill>
                <a:latin typeface="+mj-lt"/>
              </a:rPr>
              <a:t> </a:t>
            </a:r>
            <a:r>
              <a:rPr lang="en-US" sz="800">
                <a:solidFill>
                  <a:schemeClr val="bg1"/>
                </a:solidFill>
                <a:latin typeface="+mj-lt"/>
              </a:rPr>
              <a:t>Rights</a:t>
            </a:r>
            <a:r>
              <a:rPr lang="en-US" sz="800" spc="-10">
                <a:solidFill>
                  <a:schemeClr val="bg1"/>
                </a:solidFill>
                <a:latin typeface="+mj-lt"/>
              </a:rPr>
              <a:t> </a:t>
            </a:r>
            <a:r>
              <a:rPr lang="en-US" sz="800">
                <a:solidFill>
                  <a:schemeClr val="bg1"/>
                </a:solidFill>
                <a:latin typeface="+mj-lt"/>
              </a:rPr>
              <a:t>Reserved.</a:t>
            </a:r>
            <a:r>
              <a:rPr lang="en-US" sz="800" spc="-10">
                <a:solidFill>
                  <a:schemeClr val="bg1"/>
                </a:solidFill>
                <a:latin typeface="+mj-lt"/>
              </a:rPr>
              <a:t>     </a:t>
            </a:r>
            <a:r>
              <a:rPr lang="en-US" sz="800">
                <a:solidFill>
                  <a:schemeClr val="bg1"/>
                </a:solidFill>
                <a:latin typeface="+mj-lt"/>
              </a:rPr>
              <a:t>|</a:t>
            </a:r>
            <a:r>
              <a:rPr lang="en-US" sz="800" spc="-10">
                <a:solidFill>
                  <a:schemeClr val="bg1"/>
                </a:solidFill>
                <a:latin typeface="+mj-lt"/>
              </a:rPr>
              <a:t>     </a:t>
            </a:r>
            <a:fld id="{7BD0BF21-9DD1-4A39-9329-F26F0BA98820}" type="slidenum">
              <a:rPr lang="en-US" sz="800" smtClean="0">
                <a:solidFill>
                  <a:schemeClr val="bg1"/>
                </a:solidFill>
                <a:latin typeface="+mj-lt"/>
              </a:rPr>
              <a:pPr/>
              <a:t>‹#›</a:t>
            </a:fld>
            <a:endParaRPr lang="en-US" sz="800">
              <a:solidFill>
                <a:schemeClr val="bg1"/>
              </a:solidFill>
              <a:latin typeface="+mj-lt"/>
            </a:endParaRPr>
          </a:p>
        </p:txBody>
      </p:sp>
      <p:sp>
        <p:nvSpPr>
          <p:cNvPr id="5" name="Rounded Rectangle 4">
            <a:extLst>
              <a:ext uri="{FF2B5EF4-FFF2-40B4-BE49-F238E27FC236}">
                <a16:creationId xmlns:a16="http://schemas.microsoft.com/office/drawing/2014/main" id="{5383A999-8F2D-556A-89F6-12D175E9487A}"/>
              </a:ext>
            </a:extLst>
          </p:cNvPr>
          <p:cNvSpPr/>
          <p:nvPr userDrawn="1"/>
        </p:nvSpPr>
        <p:spPr>
          <a:xfrm>
            <a:off x="615538" y="1872867"/>
            <a:ext cx="3355862" cy="4348319"/>
          </a:xfrm>
          <a:prstGeom prst="roundRect">
            <a:avLst>
              <a:gd name="adj" fmla="val 3077"/>
            </a:avLst>
          </a:prstGeom>
          <a:solidFill>
            <a:schemeClr val="bg2"/>
          </a:solidFill>
          <a:ln w="6350">
            <a:solidFill>
              <a:schemeClr val="bg2">
                <a:lumMod val="95000"/>
              </a:schemeClr>
            </a:solidFill>
          </a:ln>
          <a:effectLst>
            <a:outerShdw blurRad="50800" dist="127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FD9A5C1C-69D1-714D-89C6-5634A0CD86A7}"/>
              </a:ext>
            </a:extLst>
          </p:cNvPr>
          <p:cNvSpPr/>
          <p:nvPr userDrawn="1"/>
        </p:nvSpPr>
        <p:spPr>
          <a:xfrm>
            <a:off x="4402195" y="1872867"/>
            <a:ext cx="3355862" cy="4348319"/>
          </a:xfrm>
          <a:prstGeom prst="roundRect">
            <a:avLst>
              <a:gd name="adj" fmla="val 3077"/>
            </a:avLst>
          </a:prstGeom>
          <a:solidFill>
            <a:schemeClr val="bg2"/>
          </a:solidFill>
          <a:ln w="6350">
            <a:solidFill>
              <a:schemeClr val="bg2">
                <a:lumMod val="95000"/>
              </a:schemeClr>
            </a:solidFill>
          </a:ln>
          <a:effectLst>
            <a:outerShdw blurRad="50800" dist="127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D771586C-75A8-189D-9E56-46A81F2F91D0}"/>
              </a:ext>
            </a:extLst>
          </p:cNvPr>
          <p:cNvSpPr/>
          <p:nvPr userDrawn="1"/>
        </p:nvSpPr>
        <p:spPr>
          <a:xfrm>
            <a:off x="8193110" y="1872867"/>
            <a:ext cx="3355862" cy="4348319"/>
          </a:xfrm>
          <a:prstGeom prst="roundRect">
            <a:avLst>
              <a:gd name="adj" fmla="val 3077"/>
            </a:avLst>
          </a:prstGeom>
          <a:solidFill>
            <a:schemeClr val="bg2"/>
          </a:solidFill>
          <a:ln w="6350">
            <a:solidFill>
              <a:schemeClr val="bg2">
                <a:lumMod val="95000"/>
              </a:schemeClr>
            </a:solidFill>
          </a:ln>
          <a:effectLst>
            <a:outerShdw blurRad="50800" dist="127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DC15B99F-5B3A-BA4A-E24B-93A2AE148BEB}"/>
              </a:ext>
            </a:extLst>
          </p:cNvPr>
          <p:cNvSpPr>
            <a:spLocks noGrp="1"/>
          </p:cNvSpPr>
          <p:nvPr>
            <p:ph type="title" hasCustomPrompt="1"/>
          </p:nvPr>
        </p:nvSpPr>
        <p:spPr>
          <a:xfrm>
            <a:off x="615538" y="636814"/>
            <a:ext cx="10944339" cy="318861"/>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a:t>Click to add title</a:t>
            </a:r>
          </a:p>
        </p:txBody>
      </p:sp>
      <p:sp>
        <p:nvSpPr>
          <p:cNvPr id="20" name="Text Placeholder 3">
            <a:extLst>
              <a:ext uri="{FF2B5EF4-FFF2-40B4-BE49-F238E27FC236}">
                <a16:creationId xmlns:a16="http://schemas.microsoft.com/office/drawing/2014/main" id="{C7DCA5E4-A2D5-0DCE-A47A-5F666955F086}"/>
              </a:ext>
            </a:extLst>
          </p:cNvPr>
          <p:cNvSpPr>
            <a:spLocks noGrp="1"/>
          </p:cNvSpPr>
          <p:nvPr>
            <p:ph type="body" sz="quarter" idx="10" hasCustomPrompt="1"/>
          </p:nvPr>
        </p:nvSpPr>
        <p:spPr>
          <a:xfrm>
            <a:off x="615538" y="1074871"/>
            <a:ext cx="10939007" cy="529664"/>
          </a:xfrm>
          <a:prstGeom prst="rect">
            <a:avLst/>
          </a:prstGeom>
        </p:spPr>
        <p:txBody>
          <a:bodyPr>
            <a:normAutofit/>
          </a:bodyPr>
          <a:lstStyle>
            <a:lvl1pPr marL="0" indent="0">
              <a:spcBef>
                <a:spcPts val="0"/>
              </a:spcBef>
              <a:spcAft>
                <a:spcPts val="0"/>
              </a:spcAft>
              <a:buNone/>
              <a:defRPr sz="1600" b="1" i="0" baseline="0">
                <a:solidFill>
                  <a:schemeClr val="tx1"/>
                </a:solidFill>
                <a:latin typeface="Aptos" panose="020B0004020202020204" pitchFamily="34" charset="0"/>
              </a:defRPr>
            </a:lvl1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t>Click to add subtitle</a:t>
            </a:r>
          </a:p>
        </p:txBody>
      </p:sp>
      <p:sp>
        <p:nvSpPr>
          <p:cNvPr id="24" name="Picture Placeholder 22">
            <a:extLst>
              <a:ext uri="{FF2B5EF4-FFF2-40B4-BE49-F238E27FC236}">
                <a16:creationId xmlns:a16="http://schemas.microsoft.com/office/drawing/2014/main" id="{08F1C14E-6B4B-0D90-6F93-862FD22880C8}"/>
              </a:ext>
            </a:extLst>
          </p:cNvPr>
          <p:cNvSpPr>
            <a:spLocks noGrp="1"/>
          </p:cNvSpPr>
          <p:nvPr>
            <p:ph type="pic" sz="quarter" idx="11"/>
          </p:nvPr>
        </p:nvSpPr>
        <p:spPr>
          <a:xfrm>
            <a:off x="613949" y="1872866"/>
            <a:ext cx="3358766" cy="1354628"/>
          </a:xfrm>
          <a:prstGeom prst="round2SameRect">
            <a:avLst>
              <a:gd name="adj1" fmla="val 4307"/>
              <a:gd name="adj2" fmla="val 0"/>
            </a:avLst>
          </a:prstGeom>
          <a:solidFill>
            <a:schemeClr val="tx2"/>
          </a:solidFill>
        </p:spPr>
        <p:txBody>
          <a:bodyPr/>
          <a:lstStyle>
            <a:lvl1pPr marL="0" indent="0">
              <a:buNone/>
              <a:defRPr/>
            </a:lvl1pPr>
          </a:lstStyle>
          <a:p>
            <a:r>
              <a:rPr lang="en-GB"/>
              <a:t>Click icon to add picture</a:t>
            </a:r>
            <a:endParaRPr lang="en-US" dirty="0"/>
          </a:p>
        </p:txBody>
      </p:sp>
      <p:sp>
        <p:nvSpPr>
          <p:cNvPr id="25" name="Picture Placeholder 22">
            <a:extLst>
              <a:ext uri="{FF2B5EF4-FFF2-40B4-BE49-F238E27FC236}">
                <a16:creationId xmlns:a16="http://schemas.microsoft.com/office/drawing/2014/main" id="{6A896898-1CF2-7C6D-1B13-DBFF663F5272}"/>
              </a:ext>
            </a:extLst>
          </p:cNvPr>
          <p:cNvSpPr>
            <a:spLocks noGrp="1"/>
          </p:cNvSpPr>
          <p:nvPr>
            <p:ph type="pic" sz="quarter" idx="12"/>
          </p:nvPr>
        </p:nvSpPr>
        <p:spPr>
          <a:xfrm>
            <a:off x="4402025" y="1872866"/>
            <a:ext cx="3358766" cy="1354628"/>
          </a:xfrm>
          <a:prstGeom prst="round2SameRect">
            <a:avLst>
              <a:gd name="adj1" fmla="val 4307"/>
              <a:gd name="adj2" fmla="val 0"/>
            </a:avLst>
          </a:prstGeom>
          <a:solidFill>
            <a:schemeClr val="tx2"/>
          </a:solidFill>
        </p:spPr>
        <p:txBody>
          <a:bodyPr/>
          <a:lstStyle>
            <a:lvl1pPr marL="0" indent="0">
              <a:buNone/>
              <a:defRPr/>
            </a:lvl1pPr>
          </a:lstStyle>
          <a:p>
            <a:r>
              <a:rPr lang="en-GB"/>
              <a:t>Click icon to add picture</a:t>
            </a:r>
            <a:endParaRPr lang="en-US" dirty="0"/>
          </a:p>
        </p:txBody>
      </p:sp>
      <p:sp>
        <p:nvSpPr>
          <p:cNvPr id="27" name="Picture Placeholder 22">
            <a:extLst>
              <a:ext uri="{FF2B5EF4-FFF2-40B4-BE49-F238E27FC236}">
                <a16:creationId xmlns:a16="http://schemas.microsoft.com/office/drawing/2014/main" id="{2CBDA924-D416-56EE-5D3E-666183FB4E0E}"/>
              </a:ext>
            </a:extLst>
          </p:cNvPr>
          <p:cNvSpPr>
            <a:spLocks noGrp="1"/>
          </p:cNvSpPr>
          <p:nvPr>
            <p:ph type="pic" sz="quarter" idx="14"/>
          </p:nvPr>
        </p:nvSpPr>
        <p:spPr>
          <a:xfrm>
            <a:off x="8195779" y="1872866"/>
            <a:ext cx="3358766" cy="1354628"/>
          </a:xfrm>
          <a:prstGeom prst="round2SameRect">
            <a:avLst>
              <a:gd name="adj1" fmla="val 4307"/>
              <a:gd name="adj2" fmla="val 0"/>
            </a:avLst>
          </a:prstGeom>
          <a:solidFill>
            <a:schemeClr val="tx2"/>
          </a:solidFill>
        </p:spPr>
        <p:txBody>
          <a:bodyPr/>
          <a:lstStyle>
            <a:lvl1pPr marL="0" indent="0">
              <a:buNone/>
              <a:defRPr/>
            </a:lvl1pPr>
          </a:lstStyle>
          <a:p>
            <a:r>
              <a:rPr lang="en-GB"/>
              <a:t>Click icon to add picture</a:t>
            </a:r>
            <a:endParaRPr lang="en-US"/>
          </a:p>
        </p:txBody>
      </p:sp>
      <p:sp>
        <p:nvSpPr>
          <p:cNvPr id="30" name="Text Placeholder 7">
            <a:extLst>
              <a:ext uri="{FF2B5EF4-FFF2-40B4-BE49-F238E27FC236}">
                <a16:creationId xmlns:a16="http://schemas.microsoft.com/office/drawing/2014/main" id="{2397AA2C-DA6F-0998-2798-C101330EF790}"/>
              </a:ext>
            </a:extLst>
          </p:cNvPr>
          <p:cNvSpPr>
            <a:spLocks noGrp="1"/>
          </p:cNvSpPr>
          <p:nvPr>
            <p:ph type="body" sz="quarter" idx="17" hasCustomPrompt="1"/>
          </p:nvPr>
        </p:nvSpPr>
        <p:spPr>
          <a:xfrm>
            <a:off x="770585" y="3939942"/>
            <a:ext cx="3051778" cy="2013597"/>
          </a:xfrm>
          <a:prstGeom prst="rect">
            <a:avLst/>
          </a:prstGeom>
        </p:spPr>
        <p:txBody>
          <a:bodyPr/>
          <a:lstStyle>
            <a:lvl1pPr marL="0" indent="0">
              <a:buNone/>
              <a:defRPr sz="1200"/>
            </a:lvl1pPr>
            <a:lvl2pPr marL="320040" indent="0">
              <a:buNone/>
              <a:defRPr sz="1200"/>
            </a:lvl2pPr>
            <a:lvl3pPr marL="594360" indent="0">
              <a:buNone/>
              <a:defRPr sz="1200"/>
            </a:lvl3pPr>
            <a:lvl4pPr marL="868680" indent="0">
              <a:buNone/>
              <a:defRPr sz="1200"/>
            </a:lvl4pPr>
            <a:lvl5pPr marL="1143000" indent="0">
              <a:buNone/>
              <a:defRPr sz="1200"/>
            </a:lvl5pPr>
          </a:lstStyle>
          <a:p>
            <a:pPr lvl="0"/>
            <a:r>
              <a:rPr lang="en-US"/>
              <a:t>Click to edit text</a:t>
            </a:r>
          </a:p>
        </p:txBody>
      </p:sp>
      <p:sp>
        <p:nvSpPr>
          <p:cNvPr id="31" name="Text Placeholder 7">
            <a:extLst>
              <a:ext uri="{FF2B5EF4-FFF2-40B4-BE49-F238E27FC236}">
                <a16:creationId xmlns:a16="http://schemas.microsoft.com/office/drawing/2014/main" id="{20C467D3-A886-E58B-82FD-BE3110F437FE}"/>
              </a:ext>
            </a:extLst>
          </p:cNvPr>
          <p:cNvSpPr>
            <a:spLocks noGrp="1"/>
          </p:cNvSpPr>
          <p:nvPr>
            <p:ph type="body" sz="quarter" idx="18" hasCustomPrompt="1"/>
          </p:nvPr>
        </p:nvSpPr>
        <p:spPr>
          <a:xfrm>
            <a:off x="770585" y="3497028"/>
            <a:ext cx="3051778" cy="321171"/>
          </a:xfrm>
          <a:prstGeom prst="rect">
            <a:avLst/>
          </a:prstGeom>
        </p:spPr>
        <p:txBody>
          <a:bodyPr/>
          <a:lstStyle>
            <a:lvl1pPr marL="0" indent="0">
              <a:buNone/>
              <a:defRPr sz="1600" b="1"/>
            </a:lvl1pPr>
            <a:lvl2pPr marL="320040" indent="0">
              <a:buNone/>
              <a:defRPr sz="1200"/>
            </a:lvl2pPr>
            <a:lvl3pPr marL="594360" indent="0">
              <a:buNone/>
              <a:defRPr sz="1200"/>
            </a:lvl3pPr>
            <a:lvl4pPr marL="868680" indent="0">
              <a:buNone/>
              <a:defRPr sz="1200"/>
            </a:lvl4pPr>
            <a:lvl5pPr marL="1143000" indent="0">
              <a:buNone/>
              <a:defRPr sz="1200"/>
            </a:lvl5pPr>
          </a:lstStyle>
          <a:p>
            <a:pPr lvl="0"/>
            <a:r>
              <a:rPr lang="en-US"/>
              <a:t>Heading</a:t>
            </a:r>
          </a:p>
        </p:txBody>
      </p:sp>
      <p:sp>
        <p:nvSpPr>
          <p:cNvPr id="32" name="Text Placeholder 7">
            <a:extLst>
              <a:ext uri="{FF2B5EF4-FFF2-40B4-BE49-F238E27FC236}">
                <a16:creationId xmlns:a16="http://schemas.microsoft.com/office/drawing/2014/main" id="{1F64FF0E-FD04-0453-C24D-04FBDBDFEA4A}"/>
              </a:ext>
            </a:extLst>
          </p:cNvPr>
          <p:cNvSpPr>
            <a:spLocks noGrp="1"/>
          </p:cNvSpPr>
          <p:nvPr>
            <p:ph type="body" sz="quarter" idx="19" hasCustomPrompt="1"/>
          </p:nvPr>
        </p:nvSpPr>
        <p:spPr>
          <a:xfrm>
            <a:off x="4547372" y="3939942"/>
            <a:ext cx="3051778" cy="2013597"/>
          </a:xfrm>
          <a:prstGeom prst="rect">
            <a:avLst/>
          </a:prstGeom>
        </p:spPr>
        <p:txBody>
          <a:bodyPr/>
          <a:lstStyle>
            <a:lvl1pPr marL="0" indent="0">
              <a:buNone/>
              <a:defRPr sz="1200"/>
            </a:lvl1pPr>
            <a:lvl2pPr marL="320040" indent="0">
              <a:buNone/>
              <a:defRPr sz="1200"/>
            </a:lvl2pPr>
            <a:lvl3pPr marL="594360" indent="0">
              <a:buNone/>
              <a:defRPr sz="1200"/>
            </a:lvl3pPr>
            <a:lvl4pPr marL="868680" indent="0">
              <a:buNone/>
              <a:defRPr sz="1200"/>
            </a:lvl4pPr>
            <a:lvl5pPr marL="1143000" indent="0">
              <a:buNone/>
              <a:defRPr sz="1200"/>
            </a:lvl5pPr>
          </a:lstStyle>
          <a:p>
            <a:pPr lvl="0"/>
            <a:r>
              <a:rPr lang="en-US" dirty="0"/>
              <a:t>Click to edit text</a:t>
            </a:r>
          </a:p>
        </p:txBody>
      </p:sp>
      <p:sp>
        <p:nvSpPr>
          <p:cNvPr id="33" name="Text Placeholder 7">
            <a:extLst>
              <a:ext uri="{FF2B5EF4-FFF2-40B4-BE49-F238E27FC236}">
                <a16:creationId xmlns:a16="http://schemas.microsoft.com/office/drawing/2014/main" id="{5880E02C-026E-9801-597A-7E4F47C9A71F}"/>
              </a:ext>
            </a:extLst>
          </p:cNvPr>
          <p:cNvSpPr>
            <a:spLocks noGrp="1"/>
          </p:cNvSpPr>
          <p:nvPr>
            <p:ph type="body" sz="quarter" idx="20" hasCustomPrompt="1"/>
          </p:nvPr>
        </p:nvSpPr>
        <p:spPr>
          <a:xfrm>
            <a:off x="4547372" y="3497028"/>
            <a:ext cx="3051778" cy="321171"/>
          </a:xfrm>
          <a:prstGeom prst="rect">
            <a:avLst/>
          </a:prstGeom>
        </p:spPr>
        <p:txBody>
          <a:bodyPr/>
          <a:lstStyle>
            <a:lvl1pPr marL="0" indent="0">
              <a:buNone/>
              <a:defRPr sz="1600" b="1"/>
            </a:lvl1pPr>
            <a:lvl2pPr marL="320040" indent="0">
              <a:buNone/>
              <a:defRPr sz="1200"/>
            </a:lvl2pPr>
            <a:lvl3pPr marL="594360" indent="0">
              <a:buNone/>
              <a:defRPr sz="1200"/>
            </a:lvl3pPr>
            <a:lvl4pPr marL="868680" indent="0">
              <a:buNone/>
              <a:defRPr sz="1200"/>
            </a:lvl4pPr>
            <a:lvl5pPr marL="1143000" indent="0">
              <a:buNone/>
              <a:defRPr sz="1200"/>
            </a:lvl5pPr>
          </a:lstStyle>
          <a:p>
            <a:pPr lvl="0"/>
            <a:r>
              <a:rPr lang="en-US"/>
              <a:t>Heading</a:t>
            </a:r>
          </a:p>
        </p:txBody>
      </p:sp>
      <p:sp>
        <p:nvSpPr>
          <p:cNvPr id="36" name="Text Placeholder 7">
            <a:extLst>
              <a:ext uri="{FF2B5EF4-FFF2-40B4-BE49-F238E27FC236}">
                <a16:creationId xmlns:a16="http://schemas.microsoft.com/office/drawing/2014/main" id="{6086B53C-4E35-B4CA-A087-5FAC51A4EEC3}"/>
              </a:ext>
            </a:extLst>
          </p:cNvPr>
          <p:cNvSpPr>
            <a:spLocks noGrp="1"/>
          </p:cNvSpPr>
          <p:nvPr>
            <p:ph type="body" sz="quarter" idx="23" hasCustomPrompt="1"/>
          </p:nvPr>
        </p:nvSpPr>
        <p:spPr>
          <a:xfrm>
            <a:off x="8352415" y="3939942"/>
            <a:ext cx="3051778" cy="2013597"/>
          </a:xfrm>
          <a:prstGeom prst="rect">
            <a:avLst/>
          </a:prstGeom>
        </p:spPr>
        <p:txBody>
          <a:bodyPr/>
          <a:lstStyle>
            <a:lvl1pPr marL="0" indent="0">
              <a:buNone/>
              <a:defRPr sz="1200"/>
            </a:lvl1pPr>
            <a:lvl2pPr marL="320040" indent="0">
              <a:buNone/>
              <a:defRPr sz="1200"/>
            </a:lvl2pPr>
            <a:lvl3pPr marL="594360" indent="0">
              <a:buNone/>
              <a:defRPr sz="1200"/>
            </a:lvl3pPr>
            <a:lvl4pPr marL="868680" indent="0">
              <a:buNone/>
              <a:defRPr sz="1200"/>
            </a:lvl4pPr>
            <a:lvl5pPr marL="1143000" indent="0">
              <a:buNone/>
              <a:defRPr sz="1200"/>
            </a:lvl5pPr>
          </a:lstStyle>
          <a:p>
            <a:pPr lvl="0"/>
            <a:r>
              <a:rPr lang="en-US"/>
              <a:t>Click to edit text</a:t>
            </a:r>
          </a:p>
        </p:txBody>
      </p:sp>
      <p:sp>
        <p:nvSpPr>
          <p:cNvPr id="37" name="Text Placeholder 7">
            <a:extLst>
              <a:ext uri="{FF2B5EF4-FFF2-40B4-BE49-F238E27FC236}">
                <a16:creationId xmlns:a16="http://schemas.microsoft.com/office/drawing/2014/main" id="{D4762DC4-7762-5582-9381-D609498656C4}"/>
              </a:ext>
            </a:extLst>
          </p:cNvPr>
          <p:cNvSpPr>
            <a:spLocks noGrp="1"/>
          </p:cNvSpPr>
          <p:nvPr>
            <p:ph type="body" sz="quarter" idx="24" hasCustomPrompt="1"/>
          </p:nvPr>
        </p:nvSpPr>
        <p:spPr>
          <a:xfrm>
            <a:off x="8352415" y="3497028"/>
            <a:ext cx="3051778" cy="321171"/>
          </a:xfrm>
          <a:prstGeom prst="rect">
            <a:avLst/>
          </a:prstGeom>
        </p:spPr>
        <p:txBody>
          <a:bodyPr/>
          <a:lstStyle>
            <a:lvl1pPr marL="0" indent="0">
              <a:buNone/>
              <a:defRPr sz="1600" b="1"/>
            </a:lvl1pPr>
            <a:lvl2pPr marL="320040" indent="0">
              <a:buNone/>
              <a:defRPr sz="1200"/>
            </a:lvl2pPr>
            <a:lvl3pPr marL="594360" indent="0">
              <a:buNone/>
              <a:defRPr sz="1200"/>
            </a:lvl3pPr>
            <a:lvl4pPr marL="868680" indent="0">
              <a:buNone/>
              <a:defRPr sz="1200"/>
            </a:lvl4pPr>
            <a:lvl5pPr marL="1143000" indent="0">
              <a:buNone/>
              <a:defRPr sz="1200"/>
            </a:lvl5pPr>
          </a:lstStyle>
          <a:p>
            <a:pPr lvl="0"/>
            <a:r>
              <a:rPr lang="en-US"/>
              <a:t>Heading</a:t>
            </a:r>
          </a:p>
        </p:txBody>
      </p:sp>
    </p:spTree>
    <p:extLst>
      <p:ext uri="{BB962C8B-B14F-4D97-AF65-F5344CB8AC3E}">
        <p14:creationId xmlns:p14="http://schemas.microsoft.com/office/powerpoint/2010/main" val="9046769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44">
          <p15:clr>
            <a:srgbClr val="FBAE40"/>
          </p15:clr>
        </p15:guide>
        <p15:guide id="4" pos="7236">
          <p15:clr>
            <a:srgbClr val="FBAE40"/>
          </p15:clr>
        </p15:guide>
        <p15:guide id="5" orient="horz" pos="60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XPRESSIVE_6">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
        <p:nvSpPr>
          <p:cNvPr id="6" name="Holder 6">
            <a:extLst>
              <a:ext uri="{FF2B5EF4-FFF2-40B4-BE49-F238E27FC236}">
                <a16:creationId xmlns:a16="http://schemas.microsoft.com/office/drawing/2014/main" id="{1CD8CAE0-674F-2EFA-EBF5-60B42B07D75D}"/>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Copyright NAVEX Global</a:t>
            </a:r>
            <a:r>
              <a:rPr lang="en-US" sz="800" spc="-10" dirty="0">
                <a:solidFill>
                  <a:schemeClr val="bg1"/>
                </a:solidFill>
                <a:latin typeface="+mj-lt"/>
              </a:rPr>
              <a:t> </a:t>
            </a:r>
            <a:r>
              <a:rPr lang="en-US" sz="800" dirty="0">
                <a:solidFill>
                  <a:schemeClr val="bg1"/>
                </a:solidFill>
                <a:latin typeface="+mj-lt"/>
              </a:rPr>
              <a:t>Inc.</a:t>
            </a:r>
            <a:r>
              <a:rPr lang="en-US" sz="800" spc="-10" dirty="0">
                <a:solidFill>
                  <a:schemeClr val="bg1"/>
                </a:solidFill>
                <a:latin typeface="+mj-lt"/>
              </a:rPr>
              <a:t> </a:t>
            </a:r>
            <a:r>
              <a:rPr lang="en-US" sz="800" dirty="0">
                <a:solidFill>
                  <a:schemeClr val="bg1"/>
                </a:solidFill>
                <a:latin typeface="+mj-lt"/>
              </a:rPr>
              <a:t>All</a:t>
            </a:r>
            <a:r>
              <a:rPr lang="en-US" sz="800" spc="-10" dirty="0">
                <a:solidFill>
                  <a:schemeClr val="bg1"/>
                </a:solidFill>
                <a:latin typeface="+mj-lt"/>
              </a:rPr>
              <a:t> </a:t>
            </a:r>
            <a:r>
              <a:rPr lang="en-US" sz="800" dirty="0">
                <a:solidFill>
                  <a:schemeClr val="bg1"/>
                </a:solidFill>
                <a:latin typeface="+mj-lt"/>
              </a:rPr>
              <a:t>Rights</a:t>
            </a:r>
            <a:r>
              <a:rPr lang="en-US" sz="800" spc="-10" dirty="0">
                <a:solidFill>
                  <a:schemeClr val="bg1"/>
                </a:solidFill>
                <a:latin typeface="+mj-lt"/>
              </a:rPr>
              <a:t> </a:t>
            </a:r>
            <a:r>
              <a:rPr lang="en-US" sz="800" dirty="0">
                <a:solidFill>
                  <a:schemeClr val="bg1"/>
                </a:solidFill>
                <a:latin typeface="+mj-lt"/>
              </a:rPr>
              <a:t>Reserved.</a:t>
            </a:r>
            <a:r>
              <a:rPr lang="en-US" sz="800" spc="-10" dirty="0">
                <a:solidFill>
                  <a:schemeClr val="bg1"/>
                </a:solidFill>
                <a:latin typeface="+mj-lt"/>
              </a:rPr>
              <a:t>     </a:t>
            </a:r>
            <a:r>
              <a:rPr lang="en-US" sz="800" dirty="0">
                <a:solidFill>
                  <a:schemeClr val="bg1"/>
                </a:solidFill>
                <a:latin typeface="+mj-lt"/>
              </a:rPr>
              <a:t>|</a:t>
            </a:r>
            <a:r>
              <a:rPr lang="en-US" sz="800" spc="-10" dirty="0">
                <a:solidFill>
                  <a:schemeClr val="bg1"/>
                </a:solidFill>
                <a:latin typeface="+mj-lt"/>
              </a:rPr>
              <a:t>     </a:t>
            </a:r>
            <a:fld id="{7BD0BF21-9DD1-4A39-9329-F26F0BA98820}" type="slidenum">
              <a:rPr lang="en-US" sz="800" smtClean="0">
                <a:solidFill>
                  <a:schemeClr val="bg1"/>
                </a:solidFill>
                <a:latin typeface="+mj-lt"/>
              </a:rPr>
              <a:pPr/>
              <a:t>‹#›</a:t>
            </a:fld>
            <a:endParaRPr lang="en-US" sz="800" dirty="0">
              <a:solidFill>
                <a:schemeClr val="bg1"/>
              </a:solidFill>
              <a:latin typeface="+mj-lt"/>
            </a:endParaRPr>
          </a:p>
        </p:txBody>
      </p:sp>
      <p:sp>
        <p:nvSpPr>
          <p:cNvPr id="74" name="Title 1">
            <a:extLst>
              <a:ext uri="{FF2B5EF4-FFF2-40B4-BE49-F238E27FC236}">
                <a16:creationId xmlns:a16="http://schemas.microsoft.com/office/drawing/2014/main" id="{B22E3E2C-36B5-7EF3-1294-E4D2B93D4280}"/>
              </a:ext>
            </a:extLst>
          </p:cNvPr>
          <p:cNvSpPr>
            <a:spLocks noGrp="1"/>
          </p:cNvSpPr>
          <p:nvPr>
            <p:ph type="title"/>
          </p:nvPr>
        </p:nvSpPr>
        <p:spPr>
          <a:xfrm>
            <a:off x="615538" y="636814"/>
            <a:ext cx="10944339" cy="318861"/>
          </a:xfrm>
          <a:prstGeom prst="rect">
            <a:avLst/>
          </a:prstGeom>
        </p:spPr>
        <p:txBody>
          <a:bodyPr anchor="t">
            <a:noAutofit/>
          </a:bodyPr>
          <a:lstStyle>
            <a:lvl1pPr>
              <a:defRPr sz="3000" b="0" i="0" baseline="0">
                <a:solidFill>
                  <a:schemeClr val="bg1"/>
                </a:solidFill>
                <a:latin typeface="Aptos Light" panose="020B0004020202020204" pitchFamily="34" charset="0"/>
              </a:defRPr>
            </a:lvl1pPr>
          </a:lstStyle>
          <a:p>
            <a:r>
              <a:rPr lang="en-GB"/>
              <a:t>Click to edit Master title style</a:t>
            </a:r>
            <a:endParaRPr lang="en-US" dirty="0"/>
          </a:p>
        </p:txBody>
      </p:sp>
      <p:sp>
        <p:nvSpPr>
          <p:cNvPr id="75" name="Text Placeholder 3">
            <a:extLst>
              <a:ext uri="{FF2B5EF4-FFF2-40B4-BE49-F238E27FC236}">
                <a16:creationId xmlns:a16="http://schemas.microsoft.com/office/drawing/2014/main" id="{D05CC624-25A3-EF9E-1239-7A05AA92B738}"/>
              </a:ext>
            </a:extLst>
          </p:cNvPr>
          <p:cNvSpPr>
            <a:spLocks noGrp="1"/>
          </p:cNvSpPr>
          <p:nvPr>
            <p:ph type="body" sz="quarter" idx="10" hasCustomPrompt="1"/>
          </p:nvPr>
        </p:nvSpPr>
        <p:spPr>
          <a:xfrm>
            <a:off x="615538" y="1074871"/>
            <a:ext cx="10939007" cy="529664"/>
          </a:xfrm>
          <a:prstGeom prst="rect">
            <a:avLst/>
          </a:prstGeom>
        </p:spPr>
        <p:txBody>
          <a:bodyPr>
            <a:normAutofit/>
          </a:bodyPr>
          <a:lstStyle>
            <a:lvl1pPr marL="0" indent="0">
              <a:spcBef>
                <a:spcPts val="0"/>
              </a:spcBef>
              <a:spcAft>
                <a:spcPts val="0"/>
              </a:spcAft>
              <a:buNone/>
              <a:defRPr sz="1600" b="1" i="0" baseline="0">
                <a:solidFill>
                  <a:schemeClr val="bg1"/>
                </a:solidFill>
                <a:latin typeface="Aptos" panose="020B0004020202020204" pitchFamily="34" charset="0"/>
              </a:defRPr>
            </a:lvl1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to add subtitle</a:t>
            </a:r>
          </a:p>
        </p:txBody>
      </p:sp>
      <p:sp>
        <p:nvSpPr>
          <p:cNvPr id="76" name="Rounded Rectangle 75">
            <a:extLst>
              <a:ext uri="{FF2B5EF4-FFF2-40B4-BE49-F238E27FC236}">
                <a16:creationId xmlns:a16="http://schemas.microsoft.com/office/drawing/2014/main" id="{A96741A3-87A3-CBE7-E8C2-63929C0B0B14}"/>
              </a:ext>
            </a:extLst>
          </p:cNvPr>
          <p:cNvSpPr/>
          <p:nvPr userDrawn="1"/>
        </p:nvSpPr>
        <p:spPr>
          <a:xfrm>
            <a:off x="713142" y="1813232"/>
            <a:ext cx="3488945" cy="4099887"/>
          </a:xfrm>
          <a:prstGeom prst="roundRect">
            <a:avLst>
              <a:gd name="adj" fmla="val 3077"/>
            </a:avLst>
          </a:prstGeom>
          <a:solidFill>
            <a:schemeClr val="tx1"/>
          </a:solidFill>
          <a:ln w="6350">
            <a:solidFill>
              <a:schemeClr val="bg2">
                <a:lumMod val="95000"/>
              </a:schemeClr>
            </a:solidFill>
          </a:ln>
          <a:effectLst>
            <a:outerShdw blurRad="50800" dist="127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77" name="Rounded Rectangle 76">
            <a:extLst>
              <a:ext uri="{FF2B5EF4-FFF2-40B4-BE49-F238E27FC236}">
                <a16:creationId xmlns:a16="http://schemas.microsoft.com/office/drawing/2014/main" id="{B9F3C2C0-DFD0-4192-2DF5-D1BEE11CE943}"/>
              </a:ext>
            </a:extLst>
          </p:cNvPr>
          <p:cNvSpPr/>
          <p:nvPr userDrawn="1"/>
        </p:nvSpPr>
        <p:spPr>
          <a:xfrm>
            <a:off x="4359025" y="1813232"/>
            <a:ext cx="3488945" cy="4099887"/>
          </a:xfrm>
          <a:prstGeom prst="roundRect">
            <a:avLst>
              <a:gd name="adj" fmla="val 3077"/>
            </a:avLst>
          </a:prstGeom>
          <a:solidFill>
            <a:schemeClr val="tx1"/>
          </a:solidFill>
          <a:ln w="6350">
            <a:solidFill>
              <a:schemeClr val="bg2">
                <a:lumMod val="95000"/>
              </a:schemeClr>
            </a:solidFill>
          </a:ln>
          <a:effectLst>
            <a:outerShdw blurRad="50800" dist="127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78" name="Rounded Rectangle 77">
            <a:extLst>
              <a:ext uri="{FF2B5EF4-FFF2-40B4-BE49-F238E27FC236}">
                <a16:creationId xmlns:a16="http://schemas.microsoft.com/office/drawing/2014/main" id="{A86EC13E-F33D-DFD4-19EB-4FD408A0FD80}"/>
              </a:ext>
            </a:extLst>
          </p:cNvPr>
          <p:cNvSpPr/>
          <p:nvPr userDrawn="1"/>
        </p:nvSpPr>
        <p:spPr>
          <a:xfrm>
            <a:off x="8004909" y="1813232"/>
            <a:ext cx="3488945" cy="4099887"/>
          </a:xfrm>
          <a:prstGeom prst="roundRect">
            <a:avLst>
              <a:gd name="adj" fmla="val 3077"/>
            </a:avLst>
          </a:prstGeom>
          <a:solidFill>
            <a:schemeClr val="tx1"/>
          </a:solidFill>
          <a:ln w="6350">
            <a:solidFill>
              <a:schemeClr val="bg2">
                <a:lumMod val="95000"/>
              </a:schemeClr>
            </a:solidFill>
          </a:ln>
          <a:effectLst>
            <a:outerShdw blurRad="50800" dist="127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79" name="Rounded Rectangle 78">
            <a:extLst>
              <a:ext uri="{FF2B5EF4-FFF2-40B4-BE49-F238E27FC236}">
                <a16:creationId xmlns:a16="http://schemas.microsoft.com/office/drawing/2014/main" id="{41D1E2D1-A53B-5449-2FD6-D74EC9CB9109}"/>
              </a:ext>
            </a:extLst>
          </p:cNvPr>
          <p:cNvSpPr/>
          <p:nvPr userDrawn="1"/>
        </p:nvSpPr>
        <p:spPr>
          <a:xfrm>
            <a:off x="882935" y="2489762"/>
            <a:ext cx="3154018" cy="1043609"/>
          </a:xfrm>
          <a:prstGeom prst="roundRect">
            <a:avLst>
              <a:gd name="adj" fmla="val 841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81" name="Oval 80">
            <a:extLst>
              <a:ext uri="{FF2B5EF4-FFF2-40B4-BE49-F238E27FC236}">
                <a16:creationId xmlns:a16="http://schemas.microsoft.com/office/drawing/2014/main" id="{DC22DC77-FA94-81A3-206A-645AAA2C52E0}"/>
              </a:ext>
            </a:extLst>
          </p:cNvPr>
          <p:cNvSpPr/>
          <p:nvPr userDrawn="1"/>
        </p:nvSpPr>
        <p:spPr>
          <a:xfrm>
            <a:off x="2296166" y="1650520"/>
            <a:ext cx="322896" cy="32289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Aptos" panose="020B0004020202020204" pitchFamily="34" charset="0"/>
              </a:rPr>
              <a:t>1</a:t>
            </a:r>
          </a:p>
        </p:txBody>
      </p:sp>
      <p:sp>
        <p:nvSpPr>
          <p:cNvPr id="82" name="Oval 81">
            <a:extLst>
              <a:ext uri="{FF2B5EF4-FFF2-40B4-BE49-F238E27FC236}">
                <a16:creationId xmlns:a16="http://schemas.microsoft.com/office/drawing/2014/main" id="{B0567B43-8639-BCBF-60BB-B4AF2BA9C7C3}"/>
              </a:ext>
            </a:extLst>
          </p:cNvPr>
          <p:cNvSpPr/>
          <p:nvPr userDrawn="1"/>
        </p:nvSpPr>
        <p:spPr>
          <a:xfrm>
            <a:off x="5942049" y="1650520"/>
            <a:ext cx="322896" cy="32289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Aptos" panose="020B0004020202020204" pitchFamily="34" charset="0"/>
              </a:rPr>
              <a:t>2</a:t>
            </a:r>
          </a:p>
        </p:txBody>
      </p:sp>
      <p:sp>
        <p:nvSpPr>
          <p:cNvPr id="83" name="Oval 82">
            <a:extLst>
              <a:ext uri="{FF2B5EF4-FFF2-40B4-BE49-F238E27FC236}">
                <a16:creationId xmlns:a16="http://schemas.microsoft.com/office/drawing/2014/main" id="{DA931731-6933-B96A-E4A6-8E8BAE433594}"/>
              </a:ext>
            </a:extLst>
          </p:cNvPr>
          <p:cNvSpPr/>
          <p:nvPr userDrawn="1"/>
        </p:nvSpPr>
        <p:spPr>
          <a:xfrm>
            <a:off x="9589522" y="1650520"/>
            <a:ext cx="322896" cy="32289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Aptos" panose="020B0004020202020204" pitchFamily="34" charset="0"/>
              </a:rPr>
              <a:t>3</a:t>
            </a:r>
          </a:p>
        </p:txBody>
      </p:sp>
      <p:sp>
        <p:nvSpPr>
          <p:cNvPr id="85" name="Rounded Rectangle 84">
            <a:extLst>
              <a:ext uri="{FF2B5EF4-FFF2-40B4-BE49-F238E27FC236}">
                <a16:creationId xmlns:a16="http://schemas.microsoft.com/office/drawing/2014/main" id="{520C1C46-D18E-C729-D691-3CA223C67BED}"/>
              </a:ext>
            </a:extLst>
          </p:cNvPr>
          <p:cNvSpPr/>
          <p:nvPr userDrawn="1"/>
        </p:nvSpPr>
        <p:spPr>
          <a:xfrm>
            <a:off x="2173259" y="3755454"/>
            <a:ext cx="568709" cy="211923"/>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ptos" panose="020B0004020202020204" pitchFamily="34" charset="0"/>
              </a:rPr>
              <a:t>WHY</a:t>
            </a:r>
          </a:p>
        </p:txBody>
      </p:sp>
      <p:sp>
        <p:nvSpPr>
          <p:cNvPr id="87" name="Rounded Rectangle 86">
            <a:extLst>
              <a:ext uri="{FF2B5EF4-FFF2-40B4-BE49-F238E27FC236}">
                <a16:creationId xmlns:a16="http://schemas.microsoft.com/office/drawing/2014/main" id="{052A010B-74A5-CC5F-DA9F-6D48D192EE25}"/>
              </a:ext>
            </a:extLst>
          </p:cNvPr>
          <p:cNvSpPr/>
          <p:nvPr userDrawn="1"/>
        </p:nvSpPr>
        <p:spPr>
          <a:xfrm>
            <a:off x="2173259" y="2582723"/>
            <a:ext cx="568709" cy="211923"/>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ptos" panose="020B0004020202020204" pitchFamily="34" charset="0"/>
              </a:rPr>
              <a:t>WHAT</a:t>
            </a:r>
          </a:p>
        </p:txBody>
      </p:sp>
      <p:sp>
        <p:nvSpPr>
          <p:cNvPr id="88" name="Rounded Rectangle 87">
            <a:extLst>
              <a:ext uri="{FF2B5EF4-FFF2-40B4-BE49-F238E27FC236}">
                <a16:creationId xmlns:a16="http://schemas.microsoft.com/office/drawing/2014/main" id="{925D60A4-23D1-8F9F-B18B-EBB680B9D9B8}"/>
              </a:ext>
            </a:extLst>
          </p:cNvPr>
          <p:cNvSpPr/>
          <p:nvPr userDrawn="1"/>
        </p:nvSpPr>
        <p:spPr>
          <a:xfrm>
            <a:off x="4527283" y="2489762"/>
            <a:ext cx="3154018" cy="1043609"/>
          </a:xfrm>
          <a:prstGeom prst="roundRect">
            <a:avLst>
              <a:gd name="adj" fmla="val 841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91" name="Rounded Rectangle 90">
            <a:extLst>
              <a:ext uri="{FF2B5EF4-FFF2-40B4-BE49-F238E27FC236}">
                <a16:creationId xmlns:a16="http://schemas.microsoft.com/office/drawing/2014/main" id="{255910D5-AC70-6312-896C-9559F2E3936A}"/>
              </a:ext>
            </a:extLst>
          </p:cNvPr>
          <p:cNvSpPr/>
          <p:nvPr userDrawn="1"/>
        </p:nvSpPr>
        <p:spPr>
          <a:xfrm>
            <a:off x="5817607" y="3755454"/>
            <a:ext cx="568709" cy="211923"/>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ptos" panose="020B0004020202020204" pitchFamily="34" charset="0"/>
              </a:rPr>
              <a:t>WHY</a:t>
            </a:r>
          </a:p>
        </p:txBody>
      </p:sp>
      <p:sp>
        <p:nvSpPr>
          <p:cNvPr id="93" name="Rounded Rectangle 92">
            <a:extLst>
              <a:ext uri="{FF2B5EF4-FFF2-40B4-BE49-F238E27FC236}">
                <a16:creationId xmlns:a16="http://schemas.microsoft.com/office/drawing/2014/main" id="{A200B67F-9702-3CF0-6489-808E92548BB3}"/>
              </a:ext>
            </a:extLst>
          </p:cNvPr>
          <p:cNvSpPr/>
          <p:nvPr userDrawn="1"/>
        </p:nvSpPr>
        <p:spPr>
          <a:xfrm>
            <a:off x="5817607" y="2582723"/>
            <a:ext cx="568709" cy="211923"/>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ptos" panose="020B0004020202020204" pitchFamily="34" charset="0"/>
              </a:rPr>
              <a:t>WHAT</a:t>
            </a:r>
          </a:p>
        </p:txBody>
      </p:sp>
      <p:sp>
        <p:nvSpPr>
          <p:cNvPr id="94" name="Rounded Rectangle 93">
            <a:extLst>
              <a:ext uri="{FF2B5EF4-FFF2-40B4-BE49-F238E27FC236}">
                <a16:creationId xmlns:a16="http://schemas.microsoft.com/office/drawing/2014/main" id="{43FCEFD4-543E-1E5A-5E57-B271E686EFB2}"/>
              </a:ext>
            </a:extLst>
          </p:cNvPr>
          <p:cNvSpPr/>
          <p:nvPr userDrawn="1"/>
        </p:nvSpPr>
        <p:spPr>
          <a:xfrm>
            <a:off x="8171631" y="2489762"/>
            <a:ext cx="3154018" cy="1043609"/>
          </a:xfrm>
          <a:prstGeom prst="roundRect">
            <a:avLst>
              <a:gd name="adj" fmla="val 841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97" name="Rounded Rectangle 96">
            <a:extLst>
              <a:ext uri="{FF2B5EF4-FFF2-40B4-BE49-F238E27FC236}">
                <a16:creationId xmlns:a16="http://schemas.microsoft.com/office/drawing/2014/main" id="{F6AA95EF-B915-9F90-51C5-5AF19278E869}"/>
              </a:ext>
            </a:extLst>
          </p:cNvPr>
          <p:cNvSpPr/>
          <p:nvPr userDrawn="1"/>
        </p:nvSpPr>
        <p:spPr>
          <a:xfrm>
            <a:off x="9461955" y="3755454"/>
            <a:ext cx="568709" cy="211923"/>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ptos" panose="020B0004020202020204" pitchFamily="34" charset="0"/>
              </a:rPr>
              <a:t>WHY</a:t>
            </a:r>
          </a:p>
        </p:txBody>
      </p:sp>
      <p:sp>
        <p:nvSpPr>
          <p:cNvPr id="99" name="Rounded Rectangle 98">
            <a:extLst>
              <a:ext uri="{FF2B5EF4-FFF2-40B4-BE49-F238E27FC236}">
                <a16:creationId xmlns:a16="http://schemas.microsoft.com/office/drawing/2014/main" id="{DCEFB76B-8E7C-7BFF-59CD-27AB344D952B}"/>
              </a:ext>
            </a:extLst>
          </p:cNvPr>
          <p:cNvSpPr/>
          <p:nvPr userDrawn="1"/>
        </p:nvSpPr>
        <p:spPr>
          <a:xfrm>
            <a:off x="9461955" y="2582723"/>
            <a:ext cx="568709" cy="211923"/>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ptos" panose="020B0004020202020204" pitchFamily="34" charset="0"/>
              </a:rPr>
              <a:t>WHAT</a:t>
            </a:r>
          </a:p>
        </p:txBody>
      </p:sp>
      <p:sp>
        <p:nvSpPr>
          <p:cNvPr id="103" name="Text Placeholder 101">
            <a:extLst>
              <a:ext uri="{FF2B5EF4-FFF2-40B4-BE49-F238E27FC236}">
                <a16:creationId xmlns:a16="http://schemas.microsoft.com/office/drawing/2014/main" id="{141B0C3C-E667-D1B8-95F1-FA49A4BCC2C2}"/>
              </a:ext>
            </a:extLst>
          </p:cNvPr>
          <p:cNvSpPr>
            <a:spLocks noGrp="1"/>
          </p:cNvSpPr>
          <p:nvPr>
            <p:ph type="body" sz="quarter" idx="11" hasCustomPrompt="1"/>
          </p:nvPr>
        </p:nvSpPr>
        <p:spPr>
          <a:xfrm>
            <a:off x="866351" y="2038350"/>
            <a:ext cx="3170602" cy="307975"/>
          </a:xfrm>
          <a:prstGeom prst="rect">
            <a:avLst/>
          </a:prstGeom>
        </p:spPr>
        <p:txBody>
          <a:bodyPr/>
          <a:lstStyle>
            <a:lvl1pPr marL="0" indent="0" algn="ctr">
              <a:buNone/>
              <a:defRPr sz="1400">
                <a:solidFill>
                  <a:schemeClr val="bg1"/>
                </a:solidFill>
              </a:defRPr>
            </a:lvl1pPr>
            <a:lvl2pPr marL="320040" indent="0" algn="ctr">
              <a:buNone/>
              <a:defRPr sz="1400">
                <a:solidFill>
                  <a:schemeClr val="bg1"/>
                </a:solidFill>
              </a:defRPr>
            </a:lvl2pPr>
            <a:lvl3pPr marL="594360" indent="0" algn="ctr">
              <a:buNone/>
              <a:defRPr sz="1400">
                <a:solidFill>
                  <a:schemeClr val="bg1"/>
                </a:solidFill>
              </a:defRPr>
            </a:lvl3pPr>
            <a:lvl4pPr marL="868680" indent="0" algn="ctr">
              <a:buNone/>
              <a:defRPr sz="1400">
                <a:solidFill>
                  <a:schemeClr val="bg1"/>
                </a:solidFill>
              </a:defRPr>
            </a:lvl4pPr>
            <a:lvl5pPr marL="1143000" indent="0" algn="ctr">
              <a:buNone/>
              <a:defRPr sz="1400">
                <a:solidFill>
                  <a:schemeClr val="bg1"/>
                </a:solidFill>
              </a:defRPr>
            </a:lvl5pPr>
          </a:lstStyle>
          <a:p>
            <a:pPr lvl="0"/>
            <a:r>
              <a:rPr lang="en-US" dirty="0"/>
              <a:t>Product title</a:t>
            </a:r>
          </a:p>
        </p:txBody>
      </p:sp>
      <p:sp>
        <p:nvSpPr>
          <p:cNvPr id="106" name="Text Placeholder 101">
            <a:extLst>
              <a:ext uri="{FF2B5EF4-FFF2-40B4-BE49-F238E27FC236}">
                <a16:creationId xmlns:a16="http://schemas.microsoft.com/office/drawing/2014/main" id="{DFA63A7A-BF35-2F6B-BF2C-8B8157C0A8B6}"/>
              </a:ext>
            </a:extLst>
          </p:cNvPr>
          <p:cNvSpPr>
            <a:spLocks noGrp="1"/>
          </p:cNvSpPr>
          <p:nvPr>
            <p:ph type="body" sz="quarter" idx="12" hasCustomPrompt="1"/>
          </p:nvPr>
        </p:nvSpPr>
        <p:spPr>
          <a:xfrm>
            <a:off x="1127615" y="2822526"/>
            <a:ext cx="2664657" cy="600164"/>
          </a:xfrm>
          <a:prstGeom prst="rect">
            <a:avLst/>
          </a:prstGeom>
        </p:spPr>
        <p:txBody>
          <a:bodyPr/>
          <a:lstStyle>
            <a:lvl1pPr marL="0" indent="0" algn="ctr">
              <a:buNone/>
              <a:defRPr sz="1100">
                <a:solidFill>
                  <a:schemeClr val="bg1"/>
                </a:solidFill>
              </a:defRPr>
            </a:lvl1pPr>
            <a:lvl2pPr marL="320040" indent="0" algn="ctr">
              <a:buNone/>
              <a:defRPr sz="1400">
                <a:solidFill>
                  <a:schemeClr val="bg1"/>
                </a:solidFill>
              </a:defRPr>
            </a:lvl2pPr>
            <a:lvl3pPr marL="594360" indent="0" algn="ctr">
              <a:buNone/>
              <a:defRPr sz="1400">
                <a:solidFill>
                  <a:schemeClr val="bg1"/>
                </a:solidFill>
              </a:defRPr>
            </a:lvl3pPr>
            <a:lvl4pPr marL="868680" indent="0" algn="ctr">
              <a:buNone/>
              <a:defRPr sz="1400">
                <a:solidFill>
                  <a:schemeClr val="bg1"/>
                </a:solidFill>
              </a:defRPr>
            </a:lvl4pPr>
            <a:lvl5pPr marL="1143000" indent="0" algn="ctr">
              <a:buNone/>
              <a:defRPr sz="1400">
                <a:solidFill>
                  <a:schemeClr val="bg1"/>
                </a:solidFill>
              </a:defRPr>
            </a:lvl5pPr>
          </a:lstStyle>
          <a:p>
            <a:pPr marL="0" indent="0" algn="ctr">
              <a:spcBef>
                <a:spcPts val="0"/>
              </a:spcBef>
              <a:buNone/>
            </a:pPr>
            <a:r>
              <a:rPr lang="en-US" sz="1100" dirty="0">
                <a:solidFill>
                  <a:schemeClr val="bg1"/>
                </a:solidFill>
                <a:latin typeface="Aptos" panose="020B0004020202020204" pitchFamily="34" charset="0"/>
              </a:rPr>
              <a:t>Lorem ipsum dolor sit </a:t>
            </a:r>
            <a:r>
              <a:rPr lang="en-US" sz="1100" dirty="0" err="1">
                <a:solidFill>
                  <a:schemeClr val="bg1"/>
                </a:solidFill>
                <a:latin typeface="Aptos" panose="020B0004020202020204" pitchFamily="34" charset="0"/>
              </a:rPr>
              <a:t>amet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consectetur</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adipiscing</a:t>
            </a:r>
            <a:r>
              <a:rPr lang="en-US" sz="1100" dirty="0">
                <a:solidFill>
                  <a:schemeClr val="bg1"/>
                </a:solidFill>
                <a:latin typeface="Aptos" panose="020B0004020202020204" pitchFamily="34" charset="0"/>
              </a:rPr>
              <a:t> dolor in </a:t>
            </a:r>
            <a:r>
              <a:rPr lang="en-US" sz="1100" dirty="0" err="1">
                <a:solidFill>
                  <a:schemeClr val="bg1"/>
                </a:solidFill>
                <a:latin typeface="Aptos" panose="020B0004020202020204" pitchFamily="34" charset="0"/>
              </a:rPr>
              <a:t>reprehenderit</a:t>
            </a:r>
            <a:r>
              <a:rPr lang="en-US" sz="1100" dirty="0">
                <a:solidFill>
                  <a:schemeClr val="bg1"/>
                </a:solidFill>
                <a:latin typeface="Aptos" panose="020B0004020202020204" pitchFamily="34" charset="0"/>
              </a:rPr>
              <a:t>. Sed do </a:t>
            </a:r>
            <a:r>
              <a:rPr lang="en-US" sz="1100" dirty="0" err="1">
                <a:solidFill>
                  <a:schemeClr val="bg1"/>
                </a:solidFill>
                <a:latin typeface="Aptos" panose="020B0004020202020204" pitchFamily="34" charset="0"/>
              </a:rPr>
              <a:t>eiusmod</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tempor</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incididunt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ut</a:t>
            </a:r>
            <a:r>
              <a:rPr lang="en-US" sz="1100" dirty="0">
                <a:solidFill>
                  <a:schemeClr val="bg1"/>
                </a:solidFill>
                <a:latin typeface="Aptos" panose="020B0004020202020204" pitchFamily="34" charset="0"/>
              </a:rPr>
              <a:t> labore</a:t>
            </a:r>
          </a:p>
        </p:txBody>
      </p:sp>
      <p:sp>
        <p:nvSpPr>
          <p:cNvPr id="110" name="Text Placeholder 108">
            <a:extLst>
              <a:ext uri="{FF2B5EF4-FFF2-40B4-BE49-F238E27FC236}">
                <a16:creationId xmlns:a16="http://schemas.microsoft.com/office/drawing/2014/main" id="{246D26A1-E052-4F2F-27F3-9F08D9783FD4}"/>
              </a:ext>
            </a:extLst>
          </p:cNvPr>
          <p:cNvSpPr>
            <a:spLocks noGrp="1"/>
          </p:cNvSpPr>
          <p:nvPr>
            <p:ph type="body" sz="quarter" idx="13" hasCustomPrompt="1"/>
          </p:nvPr>
        </p:nvSpPr>
        <p:spPr>
          <a:xfrm>
            <a:off x="882650" y="4297609"/>
            <a:ext cx="3154363" cy="1071563"/>
          </a:xfrm>
          <a:prstGeom prst="rect">
            <a:avLst/>
          </a:prstGeom>
        </p:spPr>
        <p:txBody>
          <a:bodyPr/>
          <a:lstStyle>
            <a:lvl1pPr>
              <a:defRPr sz="1100">
                <a:solidFill>
                  <a:schemeClr val="bg1"/>
                </a:solidFill>
              </a:defRPr>
            </a:lvl1pPr>
            <a:lvl2pPr>
              <a:defRPr sz="1100"/>
            </a:lvl2pPr>
            <a:lvl3pPr>
              <a:defRPr sz="1100"/>
            </a:lvl3pPr>
            <a:lvl4pPr>
              <a:defRPr sz="1100"/>
            </a:lvl4pPr>
            <a:lvl5pPr>
              <a:defRPr sz="1100"/>
            </a:lvl5pPr>
          </a:lstStyle>
          <a:p>
            <a:pPr marL="0" indent="0">
              <a:spcBef>
                <a:spcPts val="0"/>
              </a:spcBef>
              <a:buNone/>
            </a:pPr>
            <a:r>
              <a:rPr lang="en-US" sz="1100" dirty="0">
                <a:solidFill>
                  <a:schemeClr val="bg1"/>
                </a:solidFill>
                <a:latin typeface="Aptos" panose="020B0004020202020204" pitchFamily="34" charset="0"/>
              </a:rPr>
              <a:t>Lorem ipsum dolor sit </a:t>
            </a:r>
            <a:r>
              <a:rPr lang="en-US" sz="1100" dirty="0" err="1">
                <a:solidFill>
                  <a:schemeClr val="bg1"/>
                </a:solidFill>
                <a:latin typeface="Aptos" panose="020B0004020202020204" pitchFamily="34" charset="0"/>
              </a:rPr>
              <a:t>amet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consectetur</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adipiscing</a:t>
            </a:r>
            <a:r>
              <a:rPr lang="en-US" sz="1100" dirty="0">
                <a:solidFill>
                  <a:schemeClr val="bg1"/>
                </a:solidFill>
                <a:latin typeface="Aptos" panose="020B0004020202020204" pitchFamily="34" charset="0"/>
              </a:rPr>
              <a:t> dolor in </a:t>
            </a:r>
            <a:r>
              <a:rPr lang="en-US" sz="1100" dirty="0" err="1">
                <a:solidFill>
                  <a:schemeClr val="bg1"/>
                </a:solidFill>
                <a:latin typeface="Aptos" panose="020B0004020202020204" pitchFamily="34" charset="0"/>
              </a:rPr>
              <a:t>reprehenderit</a:t>
            </a:r>
            <a:r>
              <a:rPr lang="en-US" sz="1100" dirty="0">
                <a:solidFill>
                  <a:schemeClr val="bg1"/>
                </a:solidFill>
                <a:latin typeface="Aptos" panose="020B0004020202020204" pitchFamily="34" charset="0"/>
              </a:rPr>
              <a:t>. Sed do </a:t>
            </a:r>
            <a:r>
              <a:rPr lang="en-US" sz="1100" dirty="0" err="1">
                <a:solidFill>
                  <a:schemeClr val="bg1"/>
                </a:solidFill>
                <a:latin typeface="Aptos" panose="020B0004020202020204" pitchFamily="34" charset="0"/>
              </a:rPr>
              <a:t>eiusmod</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tempor</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incididunt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ut</a:t>
            </a:r>
            <a:r>
              <a:rPr lang="en-US" sz="1100" dirty="0">
                <a:solidFill>
                  <a:schemeClr val="bg1"/>
                </a:solidFill>
                <a:latin typeface="Aptos" panose="020B0004020202020204" pitchFamily="34" charset="0"/>
              </a:rPr>
              <a:t> labore</a:t>
            </a:r>
          </a:p>
          <a:p>
            <a:pPr>
              <a:spcBef>
                <a:spcPts val="0"/>
              </a:spcBef>
            </a:pPr>
            <a:r>
              <a:rPr lang="en-US" sz="1100" dirty="0">
                <a:solidFill>
                  <a:schemeClr val="bg1"/>
                </a:solidFill>
                <a:latin typeface="Aptos" panose="020B0004020202020204" pitchFamily="34" charset="0"/>
              </a:rPr>
              <a:t>In et </a:t>
            </a:r>
            <a:r>
              <a:rPr lang="en-US" sz="1100" dirty="0" err="1">
                <a:solidFill>
                  <a:schemeClr val="bg1"/>
                </a:solidFill>
                <a:latin typeface="Aptos" panose="020B0004020202020204" pitchFamily="34" charset="0"/>
              </a:rPr>
              <a:t>hendrerit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urna</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ut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aliquam</a:t>
            </a:r>
            <a:r>
              <a:rPr lang="en-US" sz="1100" dirty="0">
                <a:solidFill>
                  <a:schemeClr val="bg1"/>
                </a:solidFill>
                <a:latin typeface="Aptos" panose="020B0004020202020204" pitchFamily="34" charset="0"/>
              </a:rPr>
              <a:t> ante. </a:t>
            </a:r>
          </a:p>
          <a:p>
            <a:pPr>
              <a:spcBef>
                <a:spcPts val="0"/>
              </a:spcBef>
            </a:pPr>
            <a:r>
              <a:rPr lang="en-US" sz="1100" dirty="0">
                <a:solidFill>
                  <a:schemeClr val="bg1"/>
                </a:solidFill>
                <a:latin typeface="Aptos" panose="020B0004020202020204" pitchFamily="34" charset="0"/>
              </a:rPr>
              <a:t>Cras nec </a:t>
            </a:r>
            <a:r>
              <a:rPr lang="en-US" sz="1100" dirty="0" err="1">
                <a:solidFill>
                  <a:schemeClr val="bg1"/>
                </a:solidFill>
                <a:latin typeface="Aptos" panose="020B0004020202020204" pitchFamily="34" charset="0"/>
              </a:rPr>
              <a:t>blandit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justo</a:t>
            </a:r>
            <a:r>
              <a:rPr lang="en-US" sz="1100" dirty="0">
                <a:solidFill>
                  <a:schemeClr val="bg1"/>
                </a:solidFill>
                <a:latin typeface="Aptos" panose="020B0004020202020204" pitchFamily="34" charset="0"/>
              </a:rPr>
              <a:t>. </a:t>
            </a:r>
          </a:p>
        </p:txBody>
      </p:sp>
      <p:sp>
        <p:nvSpPr>
          <p:cNvPr id="111" name="Text Placeholder 108">
            <a:extLst>
              <a:ext uri="{FF2B5EF4-FFF2-40B4-BE49-F238E27FC236}">
                <a16:creationId xmlns:a16="http://schemas.microsoft.com/office/drawing/2014/main" id="{C1D5E7AD-0C83-1EAD-6E44-B624ED888204}"/>
              </a:ext>
            </a:extLst>
          </p:cNvPr>
          <p:cNvSpPr>
            <a:spLocks noGrp="1"/>
          </p:cNvSpPr>
          <p:nvPr>
            <p:ph type="body" sz="quarter" idx="14" hasCustomPrompt="1"/>
          </p:nvPr>
        </p:nvSpPr>
        <p:spPr>
          <a:xfrm>
            <a:off x="882650" y="4025692"/>
            <a:ext cx="3154363" cy="255069"/>
          </a:xfrm>
          <a:prstGeom prst="rect">
            <a:avLst/>
          </a:prstGeom>
        </p:spPr>
        <p:txBody>
          <a:bodyPr/>
          <a:lstStyle>
            <a:lvl1pPr>
              <a:defRPr sz="1100" b="1">
                <a:solidFill>
                  <a:schemeClr val="bg1"/>
                </a:solidFill>
              </a:defRPr>
            </a:lvl1pPr>
            <a:lvl2pPr>
              <a:defRPr sz="1100"/>
            </a:lvl2pPr>
            <a:lvl3pPr>
              <a:defRPr sz="1100"/>
            </a:lvl3pPr>
            <a:lvl4pPr>
              <a:defRPr sz="1100"/>
            </a:lvl4pPr>
            <a:lvl5pPr>
              <a:defRPr sz="1100"/>
            </a:lvl5pPr>
          </a:lstStyle>
          <a:p>
            <a:pPr marL="0" indent="0">
              <a:spcBef>
                <a:spcPts val="0"/>
              </a:spcBef>
              <a:buNone/>
            </a:pPr>
            <a:r>
              <a:rPr lang="en-US" sz="1100" dirty="0">
                <a:solidFill>
                  <a:schemeClr val="bg1"/>
                </a:solidFill>
                <a:latin typeface="Aptos" panose="020B0004020202020204" pitchFamily="34" charset="0"/>
              </a:rPr>
              <a:t>Heading</a:t>
            </a:r>
          </a:p>
        </p:txBody>
      </p:sp>
      <p:sp>
        <p:nvSpPr>
          <p:cNvPr id="112" name="Text Placeholder 101">
            <a:extLst>
              <a:ext uri="{FF2B5EF4-FFF2-40B4-BE49-F238E27FC236}">
                <a16:creationId xmlns:a16="http://schemas.microsoft.com/office/drawing/2014/main" id="{01E45DD8-4DE7-9B9F-0BDD-E1664214EFE3}"/>
              </a:ext>
            </a:extLst>
          </p:cNvPr>
          <p:cNvSpPr>
            <a:spLocks noGrp="1"/>
          </p:cNvSpPr>
          <p:nvPr>
            <p:ph type="body" sz="quarter" idx="15" hasCustomPrompt="1"/>
          </p:nvPr>
        </p:nvSpPr>
        <p:spPr>
          <a:xfrm>
            <a:off x="4512662" y="2038350"/>
            <a:ext cx="3170602" cy="307975"/>
          </a:xfrm>
          <a:prstGeom prst="rect">
            <a:avLst/>
          </a:prstGeom>
        </p:spPr>
        <p:txBody>
          <a:bodyPr/>
          <a:lstStyle>
            <a:lvl1pPr marL="0" indent="0" algn="ctr">
              <a:buNone/>
              <a:defRPr sz="1400">
                <a:solidFill>
                  <a:schemeClr val="bg1"/>
                </a:solidFill>
              </a:defRPr>
            </a:lvl1pPr>
            <a:lvl2pPr marL="320040" indent="0" algn="ctr">
              <a:buNone/>
              <a:defRPr sz="1400">
                <a:solidFill>
                  <a:schemeClr val="bg1"/>
                </a:solidFill>
              </a:defRPr>
            </a:lvl2pPr>
            <a:lvl3pPr marL="594360" indent="0" algn="ctr">
              <a:buNone/>
              <a:defRPr sz="1400">
                <a:solidFill>
                  <a:schemeClr val="bg1"/>
                </a:solidFill>
              </a:defRPr>
            </a:lvl3pPr>
            <a:lvl4pPr marL="868680" indent="0" algn="ctr">
              <a:buNone/>
              <a:defRPr sz="1400">
                <a:solidFill>
                  <a:schemeClr val="bg1"/>
                </a:solidFill>
              </a:defRPr>
            </a:lvl4pPr>
            <a:lvl5pPr marL="1143000" indent="0" algn="ctr">
              <a:buNone/>
              <a:defRPr sz="1400">
                <a:solidFill>
                  <a:schemeClr val="bg1"/>
                </a:solidFill>
              </a:defRPr>
            </a:lvl5pPr>
          </a:lstStyle>
          <a:p>
            <a:pPr lvl="0"/>
            <a:r>
              <a:rPr lang="en-US" dirty="0"/>
              <a:t>Product title</a:t>
            </a:r>
          </a:p>
        </p:txBody>
      </p:sp>
      <p:sp>
        <p:nvSpPr>
          <p:cNvPr id="113" name="Text Placeholder 101">
            <a:extLst>
              <a:ext uri="{FF2B5EF4-FFF2-40B4-BE49-F238E27FC236}">
                <a16:creationId xmlns:a16="http://schemas.microsoft.com/office/drawing/2014/main" id="{581BF066-E261-15EF-FC48-4064F1D766D2}"/>
              </a:ext>
            </a:extLst>
          </p:cNvPr>
          <p:cNvSpPr>
            <a:spLocks noGrp="1"/>
          </p:cNvSpPr>
          <p:nvPr>
            <p:ph type="body" sz="quarter" idx="16" hasCustomPrompt="1"/>
          </p:nvPr>
        </p:nvSpPr>
        <p:spPr>
          <a:xfrm>
            <a:off x="4773926" y="2822526"/>
            <a:ext cx="2664657" cy="600164"/>
          </a:xfrm>
          <a:prstGeom prst="rect">
            <a:avLst/>
          </a:prstGeom>
        </p:spPr>
        <p:txBody>
          <a:bodyPr/>
          <a:lstStyle>
            <a:lvl1pPr marL="0" indent="0" algn="ctr">
              <a:buNone/>
              <a:defRPr sz="1100">
                <a:solidFill>
                  <a:schemeClr val="bg1"/>
                </a:solidFill>
              </a:defRPr>
            </a:lvl1pPr>
            <a:lvl2pPr marL="320040" indent="0" algn="ctr">
              <a:buNone/>
              <a:defRPr sz="1400">
                <a:solidFill>
                  <a:schemeClr val="bg1"/>
                </a:solidFill>
              </a:defRPr>
            </a:lvl2pPr>
            <a:lvl3pPr marL="594360" indent="0" algn="ctr">
              <a:buNone/>
              <a:defRPr sz="1400">
                <a:solidFill>
                  <a:schemeClr val="bg1"/>
                </a:solidFill>
              </a:defRPr>
            </a:lvl3pPr>
            <a:lvl4pPr marL="868680" indent="0" algn="ctr">
              <a:buNone/>
              <a:defRPr sz="1400">
                <a:solidFill>
                  <a:schemeClr val="bg1"/>
                </a:solidFill>
              </a:defRPr>
            </a:lvl4pPr>
            <a:lvl5pPr marL="1143000" indent="0" algn="ctr">
              <a:buNone/>
              <a:defRPr sz="1400">
                <a:solidFill>
                  <a:schemeClr val="bg1"/>
                </a:solidFill>
              </a:defRPr>
            </a:lvl5pPr>
          </a:lstStyle>
          <a:p>
            <a:pPr marL="0" indent="0" algn="ctr">
              <a:spcBef>
                <a:spcPts val="0"/>
              </a:spcBef>
              <a:buNone/>
            </a:pPr>
            <a:r>
              <a:rPr lang="en-US" sz="1100" dirty="0">
                <a:solidFill>
                  <a:schemeClr val="bg1"/>
                </a:solidFill>
                <a:latin typeface="Aptos" panose="020B0004020202020204" pitchFamily="34" charset="0"/>
              </a:rPr>
              <a:t>Lorem ipsum dolor sit </a:t>
            </a:r>
            <a:r>
              <a:rPr lang="en-US" sz="1100" dirty="0" err="1">
                <a:solidFill>
                  <a:schemeClr val="bg1"/>
                </a:solidFill>
                <a:latin typeface="Aptos" panose="020B0004020202020204" pitchFamily="34" charset="0"/>
              </a:rPr>
              <a:t>amet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consectetur</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adipiscing</a:t>
            </a:r>
            <a:r>
              <a:rPr lang="en-US" sz="1100" dirty="0">
                <a:solidFill>
                  <a:schemeClr val="bg1"/>
                </a:solidFill>
                <a:latin typeface="Aptos" panose="020B0004020202020204" pitchFamily="34" charset="0"/>
              </a:rPr>
              <a:t> dolor in </a:t>
            </a:r>
            <a:r>
              <a:rPr lang="en-US" sz="1100" dirty="0" err="1">
                <a:solidFill>
                  <a:schemeClr val="bg1"/>
                </a:solidFill>
                <a:latin typeface="Aptos" panose="020B0004020202020204" pitchFamily="34" charset="0"/>
              </a:rPr>
              <a:t>reprehenderit</a:t>
            </a:r>
            <a:r>
              <a:rPr lang="en-US" sz="1100" dirty="0">
                <a:solidFill>
                  <a:schemeClr val="bg1"/>
                </a:solidFill>
                <a:latin typeface="Aptos" panose="020B0004020202020204" pitchFamily="34" charset="0"/>
              </a:rPr>
              <a:t>. Sed do </a:t>
            </a:r>
            <a:r>
              <a:rPr lang="en-US" sz="1100" dirty="0" err="1">
                <a:solidFill>
                  <a:schemeClr val="bg1"/>
                </a:solidFill>
                <a:latin typeface="Aptos" panose="020B0004020202020204" pitchFamily="34" charset="0"/>
              </a:rPr>
              <a:t>eiusmod</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tempor</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incididunt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ut</a:t>
            </a:r>
            <a:r>
              <a:rPr lang="en-US" sz="1100" dirty="0">
                <a:solidFill>
                  <a:schemeClr val="bg1"/>
                </a:solidFill>
                <a:latin typeface="Aptos" panose="020B0004020202020204" pitchFamily="34" charset="0"/>
              </a:rPr>
              <a:t> labore</a:t>
            </a:r>
          </a:p>
        </p:txBody>
      </p:sp>
      <p:sp>
        <p:nvSpPr>
          <p:cNvPr id="114" name="Text Placeholder 108">
            <a:extLst>
              <a:ext uri="{FF2B5EF4-FFF2-40B4-BE49-F238E27FC236}">
                <a16:creationId xmlns:a16="http://schemas.microsoft.com/office/drawing/2014/main" id="{6A8EF118-7CD6-2BD7-77AC-C17A0DCA207D}"/>
              </a:ext>
            </a:extLst>
          </p:cNvPr>
          <p:cNvSpPr>
            <a:spLocks noGrp="1"/>
          </p:cNvSpPr>
          <p:nvPr>
            <p:ph type="body" sz="quarter" idx="17" hasCustomPrompt="1"/>
          </p:nvPr>
        </p:nvSpPr>
        <p:spPr>
          <a:xfrm>
            <a:off x="4528961" y="4297609"/>
            <a:ext cx="3154363" cy="1071563"/>
          </a:xfrm>
          <a:prstGeom prst="rect">
            <a:avLst/>
          </a:prstGeom>
        </p:spPr>
        <p:txBody>
          <a:bodyPr/>
          <a:lstStyle>
            <a:lvl1pPr>
              <a:defRPr sz="1100">
                <a:solidFill>
                  <a:schemeClr val="bg1"/>
                </a:solidFill>
              </a:defRPr>
            </a:lvl1pPr>
            <a:lvl2pPr>
              <a:defRPr sz="1100"/>
            </a:lvl2pPr>
            <a:lvl3pPr>
              <a:defRPr sz="1100"/>
            </a:lvl3pPr>
            <a:lvl4pPr>
              <a:defRPr sz="1100"/>
            </a:lvl4pPr>
            <a:lvl5pPr>
              <a:defRPr sz="1100"/>
            </a:lvl5pPr>
          </a:lstStyle>
          <a:p>
            <a:pPr marL="0" indent="0">
              <a:spcBef>
                <a:spcPts val="0"/>
              </a:spcBef>
              <a:buNone/>
            </a:pPr>
            <a:r>
              <a:rPr lang="en-US" sz="1100" dirty="0">
                <a:solidFill>
                  <a:schemeClr val="bg1"/>
                </a:solidFill>
                <a:latin typeface="Aptos" panose="020B0004020202020204" pitchFamily="34" charset="0"/>
              </a:rPr>
              <a:t>Lorem ipsum dolor sit </a:t>
            </a:r>
            <a:r>
              <a:rPr lang="en-US" sz="1100" dirty="0" err="1">
                <a:solidFill>
                  <a:schemeClr val="bg1"/>
                </a:solidFill>
                <a:latin typeface="Aptos" panose="020B0004020202020204" pitchFamily="34" charset="0"/>
              </a:rPr>
              <a:t>amet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consectetur</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adipiscing</a:t>
            </a:r>
            <a:r>
              <a:rPr lang="en-US" sz="1100" dirty="0">
                <a:solidFill>
                  <a:schemeClr val="bg1"/>
                </a:solidFill>
                <a:latin typeface="Aptos" panose="020B0004020202020204" pitchFamily="34" charset="0"/>
              </a:rPr>
              <a:t> dolor in </a:t>
            </a:r>
            <a:r>
              <a:rPr lang="en-US" sz="1100" dirty="0" err="1">
                <a:solidFill>
                  <a:schemeClr val="bg1"/>
                </a:solidFill>
                <a:latin typeface="Aptos" panose="020B0004020202020204" pitchFamily="34" charset="0"/>
              </a:rPr>
              <a:t>reprehenderit</a:t>
            </a:r>
            <a:r>
              <a:rPr lang="en-US" sz="1100" dirty="0">
                <a:solidFill>
                  <a:schemeClr val="bg1"/>
                </a:solidFill>
                <a:latin typeface="Aptos" panose="020B0004020202020204" pitchFamily="34" charset="0"/>
              </a:rPr>
              <a:t>. Sed do </a:t>
            </a:r>
            <a:r>
              <a:rPr lang="en-US" sz="1100" dirty="0" err="1">
                <a:solidFill>
                  <a:schemeClr val="bg1"/>
                </a:solidFill>
                <a:latin typeface="Aptos" panose="020B0004020202020204" pitchFamily="34" charset="0"/>
              </a:rPr>
              <a:t>eiusmod</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tempor</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incididunt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ut</a:t>
            </a:r>
            <a:r>
              <a:rPr lang="en-US" sz="1100" dirty="0">
                <a:solidFill>
                  <a:schemeClr val="bg1"/>
                </a:solidFill>
                <a:latin typeface="Aptos" panose="020B0004020202020204" pitchFamily="34" charset="0"/>
              </a:rPr>
              <a:t> labore</a:t>
            </a:r>
          </a:p>
          <a:p>
            <a:pPr>
              <a:spcBef>
                <a:spcPts val="0"/>
              </a:spcBef>
            </a:pPr>
            <a:r>
              <a:rPr lang="en-US" sz="1100" dirty="0">
                <a:solidFill>
                  <a:schemeClr val="bg1"/>
                </a:solidFill>
                <a:latin typeface="Aptos" panose="020B0004020202020204" pitchFamily="34" charset="0"/>
              </a:rPr>
              <a:t>In et </a:t>
            </a:r>
            <a:r>
              <a:rPr lang="en-US" sz="1100" dirty="0" err="1">
                <a:solidFill>
                  <a:schemeClr val="bg1"/>
                </a:solidFill>
                <a:latin typeface="Aptos" panose="020B0004020202020204" pitchFamily="34" charset="0"/>
              </a:rPr>
              <a:t>hendrerit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urna</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ut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aliquam</a:t>
            </a:r>
            <a:r>
              <a:rPr lang="en-US" sz="1100" dirty="0">
                <a:solidFill>
                  <a:schemeClr val="bg1"/>
                </a:solidFill>
                <a:latin typeface="Aptos" panose="020B0004020202020204" pitchFamily="34" charset="0"/>
              </a:rPr>
              <a:t> ante. </a:t>
            </a:r>
          </a:p>
          <a:p>
            <a:pPr>
              <a:spcBef>
                <a:spcPts val="0"/>
              </a:spcBef>
            </a:pPr>
            <a:r>
              <a:rPr lang="en-US" sz="1100" dirty="0">
                <a:solidFill>
                  <a:schemeClr val="bg1"/>
                </a:solidFill>
                <a:latin typeface="Aptos" panose="020B0004020202020204" pitchFamily="34" charset="0"/>
              </a:rPr>
              <a:t>Cras nec </a:t>
            </a:r>
            <a:r>
              <a:rPr lang="en-US" sz="1100" dirty="0" err="1">
                <a:solidFill>
                  <a:schemeClr val="bg1"/>
                </a:solidFill>
                <a:latin typeface="Aptos" panose="020B0004020202020204" pitchFamily="34" charset="0"/>
              </a:rPr>
              <a:t>blandit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justo</a:t>
            </a:r>
            <a:r>
              <a:rPr lang="en-US" sz="1100" dirty="0">
                <a:solidFill>
                  <a:schemeClr val="bg1"/>
                </a:solidFill>
                <a:latin typeface="Aptos" panose="020B0004020202020204" pitchFamily="34" charset="0"/>
              </a:rPr>
              <a:t>. </a:t>
            </a:r>
          </a:p>
        </p:txBody>
      </p:sp>
      <p:sp>
        <p:nvSpPr>
          <p:cNvPr id="115" name="Text Placeholder 108">
            <a:extLst>
              <a:ext uri="{FF2B5EF4-FFF2-40B4-BE49-F238E27FC236}">
                <a16:creationId xmlns:a16="http://schemas.microsoft.com/office/drawing/2014/main" id="{70362C27-D621-A83A-8C4D-F3E7E045C8D7}"/>
              </a:ext>
            </a:extLst>
          </p:cNvPr>
          <p:cNvSpPr>
            <a:spLocks noGrp="1"/>
          </p:cNvSpPr>
          <p:nvPr>
            <p:ph type="body" sz="quarter" idx="18" hasCustomPrompt="1"/>
          </p:nvPr>
        </p:nvSpPr>
        <p:spPr>
          <a:xfrm>
            <a:off x="4528961" y="4025692"/>
            <a:ext cx="3154363" cy="255069"/>
          </a:xfrm>
          <a:prstGeom prst="rect">
            <a:avLst/>
          </a:prstGeom>
        </p:spPr>
        <p:txBody>
          <a:bodyPr/>
          <a:lstStyle>
            <a:lvl1pPr>
              <a:defRPr sz="1100" b="1">
                <a:solidFill>
                  <a:schemeClr val="bg1"/>
                </a:solidFill>
              </a:defRPr>
            </a:lvl1pPr>
            <a:lvl2pPr>
              <a:defRPr sz="1100"/>
            </a:lvl2pPr>
            <a:lvl3pPr>
              <a:defRPr sz="1100"/>
            </a:lvl3pPr>
            <a:lvl4pPr>
              <a:defRPr sz="1100"/>
            </a:lvl4pPr>
            <a:lvl5pPr>
              <a:defRPr sz="1100"/>
            </a:lvl5pPr>
          </a:lstStyle>
          <a:p>
            <a:pPr marL="0" indent="0">
              <a:spcBef>
                <a:spcPts val="0"/>
              </a:spcBef>
              <a:buNone/>
            </a:pPr>
            <a:r>
              <a:rPr lang="en-US" sz="1100" dirty="0">
                <a:solidFill>
                  <a:schemeClr val="bg1"/>
                </a:solidFill>
                <a:latin typeface="Aptos" panose="020B0004020202020204" pitchFamily="34" charset="0"/>
              </a:rPr>
              <a:t>Heading</a:t>
            </a:r>
          </a:p>
        </p:txBody>
      </p:sp>
      <p:sp>
        <p:nvSpPr>
          <p:cNvPr id="116" name="Text Placeholder 101">
            <a:extLst>
              <a:ext uri="{FF2B5EF4-FFF2-40B4-BE49-F238E27FC236}">
                <a16:creationId xmlns:a16="http://schemas.microsoft.com/office/drawing/2014/main" id="{EFD6FF74-FC88-9CCB-5290-9BAE72FB1A27}"/>
              </a:ext>
            </a:extLst>
          </p:cNvPr>
          <p:cNvSpPr>
            <a:spLocks noGrp="1"/>
          </p:cNvSpPr>
          <p:nvPr>
            <p:ph type="body" sz="quarter" idx="19" hasCustomPrompt="1"/>
          </p:nvPr>
        </p:nvSpPr>
        <p:spPr>
          <a:xfrm>
            <a:off x="8170262" y="2038350"/>
            <a:ext cx="3170602" cy="307975"/>
          </a:xfrm>
          <a:prstGeom prst="rect">
            <a:avLst/>
          </a:prstGeom>
        </p:spPr>
        <p:txBody>
          <a:bodyPr/>
          <a:lstStyle>
            <a:lvl1pPr marL="0" indent="0" algn="ctr">
              <a:buNone/>
              <a:defRPr sz="1400">
                <a:solidFill>
                  <a:schemeClr val="bg1"/>
                </a:solidFill>
              </a:defRPr>
            </a:lvl1pPr>
            <a:lvl2pPr marL="320040" indent="0" algn="ctr">
              <a:buNone/>
              <a:defRPr sz="1400">
                <a:solidFill>
                  <a:schemeClr val="bg1"/>
                </a:solidFill>
              </a:defRPr>
            </a:lvl2pPr>
            <a:lvl3pPr marL="594360" indent="0" algn="ctr">
              <a:buNone/>
              <a:defRPr sz="1400">
                <a:solidFill>
                  <a:schemeClr val="bg1"/>
                </a:solidFill>
              </a:defRPr>
            </a:lvl3pPr>
            <a:lvl4pPr marL="868680" indent="0" algn="ctr">
              <a:buNone/>
              <a:defRPr sz="1400">
                <a:solidFill>
                  <a:schemeClr val="bg1"/>
                </a:solidFill>
              </a:defRPr>
            </a:lvl4pPr>
            <a:lvl5pPr marL="1143000" indent="0" algn="ctr">
              <a:buNone/>
              <a:defRPr sz="1400">
                <a:solidFill>
                  <a:schemeClr val="bg1"/>
                </a:solidFill>
              </a:defRPr>
            </a:lvl5pPr>
          </a:lstStyle>
          <a:p>
            <a:pPr lvl="0"/>
            <a:r>
              <a:rPr lang="en-US" dirty="0"/>
              <a:t>Product title</a:t>
            </a:r>
          </a:p>
        </p:txBody>
      </p:sp>
      <p:sp>
        <p:nvSpPr>
          <p:cNvPr id="117" name="Text Placeholder 101">
            <a:extLst>
              <a:ext uri="{FF2B5EF4-FFF2-40B4-BE49-F238E27FC236}">
                <a16:creationId xmlns:a16="http://schemas.microsoft.com/office/drawing/2014/main" id="{14E899A8-778E-6B38-440B-EA66D4C0422A}"/>
              </a:ext>
            </a:extLst>
          </p:cNvPr>
          <p:cNvSpPr>
            <a:spLocks noGrp="1"/>
          </p:cNvSpPr>
          <p:nvPr>
            <p:ph type="body" sz="quarter" idx="20" hasCustomPrompt="1"/>
          </p:nvPr>
        </p:nvSpPr>
        <p:spPr>
          <a:xfrm>
            <a:off x="8431526" y="2822526"/>
            <a:ext cx="2664657" cy="600164"/>
          </a:xfrm>
          <a:prstGeom prst="rect">
            <a:avLst/>
          </a:prstGeom>
        </p:spPr>
        <p:txBody>
          <a:bodyPr/>
          <a:lstStyle>
            <a:lvl1pPr marL="0" indent="0" algn="ctr">
              <a:buNone/>
              <a:defRPr sz="1100">
                <a:solidFill>
                  <a:schemeClr val="bg1"/>
                </a:solidFill>
              </a:defRPr>
            </a:lvl1pPr>
            <a:lvl2pPr marL="320040" indent="0" algn="ctr">
              <a:buNone/>
              <a:defRPr sz="1400">
                <a:solidFill>
                  <a:schemeClr val="bg1"/>
                </a:solidFill>
              </a:defRPr>
            </a:lvl2pPr>
            <a:lvl3pPr marL="594360" indent="0" algn="ctr">
              <a:buNone/>
              <a:defRPr sz="1400">
                <a:solidFill>
                  <a:schemeClr val="bg1"/>
                </a:solidFill>
              </a:defRPr>
            </a:lvl3pPr>
            <a:lvl4pPr marL="868680" indent="0" algn="ctr">
              <a:buNone/>
              <a:defRPr sz="1400">
                <a:solidFill>
                  <a:schemeClr val="bg1"/>
                </a:solidFill>
              </a:defRPr>
            </a:lvl4pPr>
            <a:lvl5pPr marL="1143000" indent="0" algn="ctr">
              <a:buNone/>
              <a:defRPr sz="1400">
                <a:solidFill>
                  <a:schemeClr val="bg1"/>
                </a:solidFill>
              </a:defRPr>
            </a:lvl5pPr>
          </a:lstStyle>
          <a:p>
            <a:pPr marL="0" indent="0" algn="ctr">
              <a:spcBef>
                <a:spcPts val="0"/>
              </a:spcBef>
              <a:buNone/>
            </a:pPr>
            <a:r>
              <a:rPr lang="en-US" sz="1100" dirty="0">
                <a:solidFill>
                  <a:schemeClr val="bg1"/>
                </a:solidFill>
                <a:latin typeface="Aptos" panose="020B0004020202020204" pitchFamily="34" charset="0"/>
              </a:rPr>
              <a:t>Lorem ipsum dolor sit </a:t>
            </a:r>
            <a:r>
              <a:rPr lang="en-US" sz="1100" dirty="0" err="1">
                <a:solidFill>
                  <a:schemeClr val="bg1"/>
                </a:solidFill>
                <a:latin typeface="Aptos" panose="020B0004020202020204" pitchFamily="34" charset="0"/>
              </a:rPr>
              <a:t>amet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consectetur</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adipiscing</a:t>
            </a:r>
            <a:r>
              <a:rPr lang="en-US" sz="1100" dirty="0">
                <a:solidFill>
                  <a:schemeClr val="bg1"/>
                </a:solidFill>
                <a:latin typeface="Aptos" panose="020B0004020202020204" pitchFamily="34" charset="0"/>
              </a:rPr>
              <a:t> dolor in </a:t>
            </a:r>
            <a:r>
              <a:rPr lang="en-US" sz="1100" dirty="0" err="1">
                <a:solidFill>
                  <a:schemeClr val="bg1"/>
                </a:solidFill>
                <a:latin typeface="Aptos" panose="020B0004020202020204" pitchFamily="34" charset="0"/>
              </a:rPr>
              <a:t>reprehenderit</a:t>
            </a:r>
            <a:r>
              <a:rPr lang="en-US" sz="1100" dirty="0">
                <a:solidFill>
                  <a:schemeClr val="bg1"/>
                </a:solidFill>
                <a:latin typeface="Aptos" panose="020B0004020202020204" pitchFamily="34" charset="0"/>
              </a:rPr>
              <a:t>. Sed do </a:t>
            </a:r>
            <a:r>
              <a:rPr lang="en-US" sz="1100" dirty="0" err="1">
                <a:solidFill>
                  <a:schemeClr val="bg1"/>
                </a:solidFill>
                <a:latin typeface="Aptos" panose="020B0004020202020204" pitchFamily="34" charset="0"/>
              </a:rPr>
              <a:t>eiusmod</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tempor</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incididunt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ut</a:t>
            </a:r>
            <a:r>
              <a:rPr lang="en-US" sz="1100" dirty="0">
                <a:solidFill>
                  <a:schemeClr val="bg1"/>
                </a:solidFill>
                <a:latin typeface="Aptos" panose="020B0004020202020204" pitchFamily="34" charset="0"/>
              </a:rPr>
              <a:t> labore</a:t>
            </a:r>
          </a:p>
        </p:txBody>
      </p:sp>
      <p:sp>
        <p:nvSpPr>
          <p:cNvPr id="118" name="Text Placeholder 108">
            <a:extLst>
              <a:ext uri="{FF2B5EF4-FFF2-40B4-BE49-F238E27FC236}">
                <a16:creationId xmlns:a16="http://schemas.microsoft.com/office/drawing/2014/main" id="{D7494045-53D6-7546-C09B-57191EB525A2}"/>
              </a:ext>
            </a:extLst>
          </p:cNvPr>
          <p:cNvSpPr>
            <a:spLocks noGrp="1"/>
          </p:cNvSpPr>
          <p:nvPr>
            <p:ph type="body" sz="quarter" idx="21" hasCustomPrompt="1"/>
          </p:nvPr>
        </p:nvSpPr>
        <p:spPr>
          <a:xfrm>
            <a:off x="8186561" y="4297609"/>
            <a:ext cx="3154363" cy="1071563"/>
          </a:xfrm>
          <a:prstGeom prst="rect">
            <a:avLst/>
          </a:prstGeom>
        </p:spPr>
        <p:txBody>
          <a:bodyPr/>
          <a:lstStyle>
            <a:lvl1pPr>
              <a:defRPr sz="1100">
                <a:solidFill>
                  <a:schemeClr val="bg1"/>
                </a:solidFill>
              </a:defRPr>
            </a:lvl1pPr>
            <a:lvl2pPr>
              <a:defRPr sz="1100"/>
            </a:lvl2pPr>
            <a:lvl3pPr>
              <a:defRPr sz="1100"/>
            </a:lvl3pPr>
            <a:lvl4pPr>
              <a:defRPr sz="1100"/>
            </a:lvl4pPr>
            <a:lvl5pPr>
              <a:defRPr sz="1100"/>
            </a:lvl5pPr>
          </a:lstStyle>
          <a:p>
            <a:pPr marL="0" indent="0">
              <a:spcBef>
                <a:spcPts val="0"/>
              </a:spcBef>
              <a:buNone/>
            </a:pPr>
            <a:r>
              <a:rPr lang="en-US" sz="1100" dirty="0">
                <a:solidFill>
                  <a:schemeClr val="bg1"/>
                </a:solidFill>
                <a:latin typeface="Aptos" panose="020B0004020202020204" pitchFamily="34" charset="0"/>
              </a:rPr>
              <a:t>Lorem ipsum dolor sit </a:t>
            </a:r>
            <a:r>
              <a:rPr lang="en-US" sz="1100" dirty="0" err="1">
                <a:solidFill>
                  <a:schemeClr val="bg1"/>
                </a:solidFill>
                <a:latin typeface="Aptos" panose="020B0004020202020204" pitchFamily="34" charset="0"/>
              </a:rPr>
              <a:t>amet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consectetur</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adipiscing</a:t>
            </a:r>
            <a:r>
              <a:rPr lang="en-US" sz="1100" dirty="0">
                <a:solidFill>
                  <a:schemeClr val="bg1"/>
                </a:solidFill>
                <a:latin typeface="Aptos" panose="020B0004020202020204" pitchFamily="34" charset="0"/>
              </a:rPr>
              <a:t> dolor in </a:t>
            </a:r>
            <a:r>
              <a:rPr lang="en-US" sz="1100" dirty="0" err="1">
                <a:solidFill>
                  <a:schemeClr val="bg1"/>
                </a:solidFill>
                <a:latin typeface="Aptos" panose="020B0004020202020204" pitchFamily="34" charset="0"/>
              </a:rPr>
              <a:t>reprehenderit</a:t>
            </a:r>
            <a:r>
              <a:rPr lang="en-US" sz="1100" dirty="0">
                <a:solidFill>
                  <a:schemeClr val="bg1"/>
                </a:solidFill>
                <a:latin typeface="Aptos" panose="020B0004020202020204" pitchFamily="34" charset="0"/>
              </a:rPr>
              <a:t>. Sed do </a:t>
            </a:r>
            <a:r>
              <a:rPr lang="en-US" sz="1100" dirty="0" err="1">
                <a:solidFill>
                  <a:schemeClr val="bg1"/>
                </a:solidFill>
                <a:latin typeface="Aptos" panose="020B0004020202020204" pitchFamily="34" charset="0"/>
              </a:rPr>
              <a:t>eiusmod</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tempor</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incididunt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ut</a:t>
            </a:r>
            <a:r>
              <a:rPr lang="en-US" sz="1100" dirty="0">
                <a:solidFill>
                  <a:schemeClr val="bg1"/>
                </a:solidFill>
                <a:latin typeface="Aptos" panose="020B0004020202020204" pitchFamily="34" charset="0"/>
              </a:rPr>
              <a:t> labore</a:t>
            </a:r>
          </a:p>
          <a:p>
            <a:pPr>
              <a:spcBef>
                <a:spcPts val="0"/>
              </a:spcBef>
            </a:pPr>
            <a:r>
              <a:rPr lang="en-US" sz="1100" dirty="0">
                <a:solidFill>
                  <a:schemeClr val="bg1"/>
                </a:solidFill>
                <a:latin typeface="Aptos" panose="020B0004020202020204" pitchFamily="34" charset="0"/>
              </a:rPr>
              <a:t>In et </a:t>
            </a:r>
            <a:r>
              <a:rPr lang="en-US" sz="1100" dirty="0" err="1">
                <a:solidFill>
                  <a:schemeClr val="bg1"/>
                </a:solidFill>
                <a:latin typeface="Aptos" panose="020B0004020202020204" pitchFamily="34" charset="0"/>
              </a:rPr>
              <a:t>hendrerit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urna</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ut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aliquam</a:t>
            </a:r>
            <a:r>
              <a:rPr lang="en-US" sz="1100" dirty="0">
                <a:solidFill>
                  <a:schemeClr val="bg1"/>
                </a:solidFill>
                <a:latin typeface="Aptos" panose="020B0004020202020204" pitchFamily="34" charset="0"/>
              </a:rPr>
              <a:t> ante. </a:t>
            </a:r>
          </a:p>
          <a:p>
            <a:pPr>
              <a:spcBef>
                <a:spcPts val="0"/>
              </a:spcBef>
            </a:pPr>
            <a:r>
              <a:rPr lang="en-US" sz="1100" dirty="0">
                <a:solidFill>
                  <a:schemeClr val="bg1"/>
                </a:solidFill>
                <a:latin typeface="Aptos" panose="020B0004020202020204" pitchFamily="34" charset="0"/>
              </a:rPr>
              <a:t>Cras nec </a:t>
            </a:r>
            <a:r>
              <a:rPr lang="en-US" sz="1100" dirty="0" err="1">
                <a:solidFill>
                  <a:schemeClr val="bg1"/>
                </a:solidFill>
                <a:latin typeface="Aptos" panose="020B0004020202020204" pitchFamily="34" charset="0"/>
              </a:rPr>
              <a:t>blandit</a:t>
            </a:r>
            <a:r>
              <a:rPr lang="en-US" sz="1100" dirty="0">
                <a:solidFill>
                  <a:schemeClr val="bg1"/>
                </a:solidFill>
                <a:latin typeface="Aptos" panose="020B0004020202020204" pitchFamily="34" charset="0"/>
              </a:rPr>
              <a:t> </a:t>
            </a:r>
            <a:r>
              <a:rPr lang="en-US" sz="1100" dirty="0" err="1">
                <a:solidFill>
                  <a:schemeClr val="bg1"/>
                </a:solidFill>
                <a:latin typeface="Aptos" panose="020B0004020202020204" pitchFamily="34" charset="0"/>
              </a:rPr>
              <a:t>justo</a:t>
            </a:r>
            <a:r>
              <a:rPr lang="en-US" sz="1100" dirty="0">
                <a:solidFill>
                  <a:schemeClr val="bg1"/>
                </a:solidFill>
                <a:latin typeface="Aptos" panose="020B0004020202020204" pitchFamily="34" charset="0"/>
              </a:rPr>
              <a:t>. </a:t>
            </a:r>
          </a:p>
        </p:txBody>
      </p:sp>
      <p:sp>
        <p:nvSpPr>
          <p:cNvPr id="119" name="Text Placeholder 108">
            <a:extLst>
              <a:ext uri="{FF2B5EF4-FFF2-40B4-BE49-F238E27FC236}">
                <a16:creationId xmlns:a16="http://schemas.microsoft.com/office/drawing/2014/main" id="{A768498C-5750-1EF5-E292-395DC0BDDD45}"/>
              </a:ext>
            </a:extLst>
          </p:cNvPr>
          <p:cNvSpPr>
            <a:spLocks noGrp="1"/>
          </p:cNvSpPr>
          <p:nvPr>
            <p:ph type="body" sz="quarter" idx="22" hasCustomPrompt="1"/>
          </p:nvPr>
        </p:nvSpPr>
        <p:spPr>
          <a:xfrm>
            <a:off x="8186561" y="4025692"/>
            <a:ext cx="3154363" cy="255069"/>
          </a:xfrm>
          <a:prstGeom prst="rect">
            <a:avLst/>
          </a:prstGeom>
        </p:spPr>
        <p:txBody>
          <a:bodyPr/>
          <a:lstStyle>
            <a:lvl1pPr>
              <a:defRPr sz="1100" b="1">
                <a:solidFill>
                  <a:schemeClr val="bg1"/>
                </a:solidFill>
              </a:defRPr>
            </a:lvl1pPr>
            <a:lvl2pPr>
              <a:defRPr sz="1100"/>
            </a:lvl2pPr>
            <a:lvl3pPr>
              <a:defRPr sz="1100"/>
            </a:lvl3pPr>
            <a:lvl4pPr>
              <a:defRPr sz="1100"/>
            </a:lvl4pPr>
            <a:lvl5pPr>
              <a:defRPr sz="1100"/>
            </a:lvl5pPr>
          </a:lstStyle>
          <a:p>
            <a:pPr marL="0" indent="0">
              <a:spcBef>
                <a:spcPts val="0"/>
              </a:spcBef>
              <a:buNone/>
            </a:pPr>
            <a:r>
              <a:rPr lang="en-US" sz="1100" dirty="0">
                <a:solidFill>
                  <a:schemeClr val="bg1"/>
                </a:solidFill>
                <a:latin typeface="Aptos" panose="020B0004020202020204" pitchFamily="34" charset="0"/>
              </a:rPr>
              <a:t>Heading</a:t>
            </a:r>
          </a:p>
        </p:txBody>
      </p:sp>
    </p:spTree>
    <p:extLst>
      <p:ext uri="{BB962C8B-B14F-4D97-AF65-F5344CB8AC3E}">
        <p14:creationId xmlns:p14="http://schemas.microsoft.com/office/powerpoint/2010/main" val="12525237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XPRESSIVE_7">
    <p:bg>
      <p:bgPr>
        <a:solidFill>
          <a:schemeClr val="bg1"/>
        </a:solidFill>
        <a:effectLst/>
      </p:bgPr>
    </p:bg>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Copyright NAVEX Global</a:t>
            </a:r>
            <a:r>
              <a:rPr lang="en-US" sz="800" spc="-10" dirty="0">
                <a:solidFill>
                  <a:schemeClr val="bg1"/>
                </a:solidFill>
                <a:latin typeface="+mj-lt"/>
              </a:rPr>
              <a:t> </a:t>
            </a:r>
            <a:r>
              <a:rPr lang="en-US" sz="800" dirty="0">
                <a:solidFill>
                  <a:schemeClr val="bg1"/>
                </a:solidFill>
                <a:latin typeface="+mj-lt"/>
              </a:rPr>
              <a:t>Inc.</a:t>
            </a:r>
            <a:r>
              <a:rPr lang="en-US" sz="800" spc="-10" dirty="0">
                <a:solidFill>
                  <a:schemeClr val="bg1"/>
                </a:solidFill>
                <a:latin typeface="+mj-lt"/>
              </a:rPr>
              <a:t> </a:t>
            </a:r>
            <a:r>
              <a:rPr lang="en-US" sz="800" dirty="0">
                <a:solidFill>
                  <a:schemeClr val="bg1"/>
                </a:solidFill>
                <a:latin typeface="+mj-lt"/>
              </a:rPr>
              <a:t>All</a:t>
            </a:r>
            <a:r>
              <a:rPr lang="en-US" sz="800" spc="-10" dirty="0">
                <a:solidFill>
                  <a:schemeClr val="bg1"/>
                </a:solidFill>
                <a:latin typeface="+mj-lt"/>
              </a:rPr>
              <a:t> </a:t>
            </a:r>
            <a:r>
              <a:rPr lang="en-US" sz="800" dirty="0">
                <a:solidFill>
                  <a:schemeClr val="bg1"/>
                </a:solidFill>
                <a:latin typeface="+mj-lt"/>
              </a:rPr>
              <a:t>Rights</a:t>
            </a:r>
            <a:r>
              <a:rPr lang="en-US" sz="800" spc="-10" dirty="0">
                <a:solidFill>
                  <a:schemeClr val="bg1"/>
                </a:solidFill>
                <a:latin typeface="+mj-lt"/>
              </a:rPr>
              <a:t> </a:t>
            </a:r>
            <a:r>
              <a:rPr lang="en-US" sz="800" dirty="0">
                <a:solidFill>
                  <a:schemeClr val="bg1"/>
                </a:solidFill>
                <a:latin typeface="+mj-lt"/>
              </a:rPr>
              <a:t>Reserved.</a:t>
            </a:r>
            <a:r>
              <a:rPr lang="en-US" sz="800" spc="-10" dirty="0">
                <a:solidFill>
                  <a:schemeClr val="bg1"/>
                </a:solidFill>
                <a:latin typeface="+mj-lt"/>
              </a:rPr>
              <a:t>     </a:t>
            </a:r>
            <a:r>
              <a:rPr lang="en-US" sz="800" dirty="0">
                <a:solidFill>
                  <a:schemeClr val="bg1"/>
                </a:solidFill>
                <a:latin typeface="+mj-lt"/>
              </a:rPr>
              <a:t>|</a:t>
            </a:r>
            <a:r>
              <a:rPr lang="en-US" sz="800" spc="-10" dirty="0">
                <a:solidFill>
                  <a:schemeClr val="bg1"/>
                </a:solidFill>
                <a:latin typeface="+mj-lt"/>
              </a:rPr>
              <a:t>     </a:t>
            </a:r>
            <a:fld id="{7BD0BF21-9DD1-4A39-9329-F26F0BA98820}" type="slidenum">
              <a:rPr lang="en-US" sz="800" smtClean="0">
                <a:solidFill>
                  <a:schemeClr val="bg1"/>
                </a:solidFill>
                <a:latin typeface="+mj-lt"/>
              </a:rPr>
              <a:pPr/>
              <a:t>‹#›</a:t>
            </a:fld>
            <a:endParaRPr lang="en-US" sz="800" dirty="0">
              <a:solidFill>
                <a:schemeClr val="bg1"/>
              </a:solidFill>
              <a:latin typeface="+mj-lt"/>
            </a:endParaRPr>
          </a:p>
        </p:txBody>
      </p:sp>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
        <p:nvSpPr>
          <p:cNvPr id="10" name="Picture Placeholder 8">
            <a:extLst>
              <a:ext uri="{FF2B5EF4-FFF2-40B4-BE49-F238E27FC236}">
                <a16:creationId xmlns:a16="http://schemas.microsoft.com/office/drawing/2014/main" id="{AAFF6302-5FE4-2AD0-381F-C6BD3E0C6B57}"/>
              </a:ext>
            </a:extLst>
          </p:cNvPr>
          <p:cNvSpPr>
            <a:spLocks noGrp="1"/>
          </p:cNvSpPr>
          <p:nvPr>
            <p:ph type="pic" sz="quarter" idx="11"/>
          </p:nvPr>
        </p:nvSpPr>
        <p:spPr>
          <a:xfrm>
            <a:off x="4854575" y="-11290"/>
            <a:ext cx="7337425" cy="6869289"/>
          </a:xfrm>
          <a:custGeom>
            <a:avLst/>
            <a:gdLst>
              <a:gd name="connsiteX0" fmla="*/ 0 w 7337425"/>
              <a:gd name="connsiteY0" fmla="*/ 0 h 6858000"/>
              <a:gd name="connsiteX1" fmla="*/ 7337425 w 7337425"/>
              <a:gd name="connsiteY1" fmla="*/ 0 h 6858000"/>
              <a:gd name="connsiteX2" fmla="*/ 7337425 w 7337425"/>
              <a:gd name="connsiteY2" fmla="*/ 6858000 h 6858000"/>
              <a:gd name="connsiteX3" fmla="*/ 0 w 7337425"/>
              <a:gd name="connsiteY3" fmla="*/ 6858000 h 6858000"/>
              <a:gd name="connsiteX4" fmla="*/ 0 w 7337425"/>
              <a:gd name="connsiteY4" fmla="*/ 0 h 6858000"/>
              <a:gd name="connsiteX0" fmla="*/ 925689 w 7337425"/>
              <a:gd name="connsiteY0" fmla="*/ 0 h 6869289"/>
              <a:gd name="connsiteX1" fmla="*/ 7337425 w 7337425"/>
              <a:gd name="connsiteY1" fmla="*/ 11289 h 6869289"/>
              <a:gd name="connsiteX2" fmla="*/ 7337425 w 7337425"/>
              <a:gd name="connsiteY2" fmla="*/ 6869289 h 6869289"/>
              <a:gd name="connsiteX3" fmla="*/ 0 w 7337425"/>
              <a:gd name="connsiteY3" fmla="*/ 6869289 h 6869289"/>
              <a:gd name="connsiteX4" fmla="*/ 925689 w 7337425"/>
              <a:gd name="connsiteY4" fmla="*/ 0 h 6869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7425" h="6869289">
                <a:moveTo>
                  <a:pt x="925689" y="0"/>
                </a:moveTo>
                <a:lnTo>
                  <a:pt x="7337425" y="11289"/>
                </a:lnTo>
                <a:lnTo>
                  <a:pt x="7337425" y="6869289"/>
                </a:lnTo>
                <a:lnTo>
                  <a:pt x="0" y="6869289"/>
                </a:lnTo>
                <a:lnTo>
                  <a:pt x="925689" y="0"/>
                </a:lnTo>
                <a:close/>
              </a:path>
            </a:pathLst>
          </a:custGeom>
          <a:solidFill>
            <a:schemeClr val="tx2"/>
          </a:solidFill>
        </p:spPr>
        <p:txBody>
          <a:bodyPr anchor="ctr"/>
          <a:lstStyle>
            <a:lvl1pPr marL="0" indent="0" algn="ctr">
              <a:buNone/>
              <a:defRPr/>
            </a:lvl1pPr>
          </a:lstStyle>
          <a:p>
            <a:r>
              <a:rPr lang="en-GB"/>
              <a:t>Click icon to add picture</a:t>
            </a:r>
            <a:endParaRPr lang="en-US" dirty="0"/>
          </a:p>
        </p:txBody>
      </p:sp>
      <p:sp>
        <p:nvSpPr>
          <p:cNvPr id="15" name="Text Placeholder 13">
            <a:extLst>
              <a:ext uri="{FF2B5EF4-FFF2-40B4-BE49-F238E27FC236}">
                <a16:creationId xmlns:a16="http://schemas.microsoft.com/office/drawing/2014/main" id="{C19E3AB2-2F1B-E78F-BEF3-72A72F89B8B2}"/>
              </a:ext>
            </a:extLst>
          </p:cNvPr>
          <p:cNvSpPr>
            <a:spLocks noGrp="1"/>
          </p:cNvSpPr>
          <p:nvPr>
            <p:ph type="body" sz="quarter" idx="12" hasCustomPrompt="1"/>
          </p:nvPr>
        </p:nvSpPr>
        <p:spPr>
          <a:xfrm>
            <a:off x="626498" y="1699664"/>
            <a:ext cx="4058216" cy="1579563"/>
          </a:xfrm>
          <a:prstGeom prst="rect">
            <a:avLst/>
          </a:prstGeom>
        </p:spPr>
        <p:txBody>
          <a:bodyPr anchor="b"/>
          <a:lstStyle>
            <a:lvl1pPr marL="0" indent="0">
              <a:buNone/>
              <a:defRPr sz="3000" b="0" i="0">
                <a:latin typeface="Aptos Light" panose="020B0004020202020204" pitchFamily="34" charset="0"/>
              </a:defRPr>
            </a:lvl1pPr>
            <a:lvl2pPr marL="320040" indent="0">
              <a:buNone/>
              <a:defRPr sz="3000"/>
            </a:lvl2pPr>
            <a:lvl3pPr marL="594360" indent="0">
              <a:buNone/>
              <a:defRPr sz="3000"/>
            </a:lvl3pPr>
            <a:lvl4pPr marL="868680" indent="0">
              <a:buNone/>
              <a:defRPr sz="3000"/>
            </a:lvl4pPr>
            <a:lvl5pPr marL="1143000" indent="0">
              <a:buNone/>
              <a:defRPr sz="3000"/>
            </a:lvl5pPr>
          </a:lstStyle>
          <a:p>
            <a:pPr lvl="0"/>
            <a:r>
              <a:rPr lang="en-US" dirty="0"/>
              <a:t>Click to add headline</a:t>
            </a:r>
          </a:p>
        </p:txBody>
      </p:sp>
      <p:sp>
        <p:nvSpPr>
          <p:cNvPr id="16" name="Text Placeholder 13">
            <a:extLst>
              <a:ext uri="{FF2B5EF4-FFF2-40B4-BE49-F238E27FC236}">
                <a16:creationId xmlns:a16="http://schemas.microsoft.com/office/drawing/2014/main" id="{71927E4E-0744-DCEE-3BDC-3C8C1BA148E1}"/>
              </a:ext>
            </a:extLst>
          </p:cNvPr>
          <p:cNvSpPr>
            <a:spLocks noGrp="1"/>
          </p:cNvSpPr>
          <p:nvPr>
            <p:ph type="body" sz="quarter" idx="13" hasCustomPrompt="1"/>
          </p:nvPr>
        </p:nvSpPr>
        <p:spPr>
          <a:xfrm>
            <a:off x="626498" y="3647527"/>
            <a:ext cx="4058216" cy="1579563"/>
          </a:xfrm>
          <a:prstGeom prst="rect">
            <a:avLst/>
          </a:prstGeom>
        </p:spPr>
        <p:txBody>
          <a:bodyPr anchor="t"/>
          <a:lstStyle>
            <a:lvl1pPr marL="0" indent="0">
              <a:buNone/>
              <a:defRPr sz="1600" b="0" i="0">
                <a:latin typeface="Aptos" panose="020B0004020202020204" pitchFamily="34" charset="0"/>
              </a:defRPr>
            </a:lvl1pPr>
            <a:lvl2pPr marL="320040" indent="0">
              <a:buNone/>
              <a:defRPr sz="3000"/>
            </a:lvl2pPr>
            <a:lvl3pPr marL="594360" indent="0">
              <a:buNone/>
              <a:defRPr sz="3000"/>
            </a:lvl3pPr>
            <a:lvl4pPr marL="868680" indent="0">
              <a:buNone/>
              <a:defRPr sz="3000"/>
            </a:lvl4pPr>
            <a:lvl5pPr marL="1143000" indent="0">
              <a:buNone/>
              <a:defRPr sz="3000"/>
            </a:lvl5pPr>
          </a:lstStyle>
          <a:p>
            <a:pPr lvl="0"/>
            <a:r>
              <a:rPr lang="en-US" dirty="0"/>
              <a:t>Click to add text</a:t>
            </a:r>
          </a:p>
        </p:txBody>
      </p:sp>
    </p:spTree>
    <p:extLst>
      <p:ext uri="{BB962C8B-B14F-4D97-AF65-F5344CB8AC3E}">
        <p14:creationId xmlns:p14="http://schemas.microsoft.com/office/powerpoint/2010/main" val="18704283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XPRESSIVE_8">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F11988-2F49-8111-A70D-A43F3D94EDDA}"/>
              </a:ext>
            </a:extLst>
          </p:cNvPr>
          <p:cNvSpPr/>
          <p:nvPr userDrawn="1"/>
        </p:nvSpPr>
        <p:spPr>
          <a:xfrm flipH="1">
            <a:off x="-1" y="0"/>
            <a:ext cx="5785945" cy="6858000"/>
          </a:xfrm>
          <a:custGeom>
            <a:avLst/>
            <a:gdLst>
              <a:gd name="connsiteX0" fmla="*/ 0 w 6241774"/>
              <a:gd name="connsiteY0" fmla="*/ 0 h 6858000"/>
              <a:gd name="connsiteX1" fmla="*/ 6241774 w 6241774"/>
              <a:gd name="connsiteY1" fmla="*/ 0 h 6858000"/>
              <a:gd name="connsiteX2" fmla="*/ 6241774 w 6241774"/>
              <a:gd name="connsiteY2" fmla="*/ 6858000 h 6858000"/>
              <a:gd name="connsiteX3" fmla="*/ 0 w 6241774"/>
              <a:gd name="connsiteY3" fmla="*/ 6858000 h 6858000"/>
              <a:gd name="connsiteX4" fmla="*/ 0 w 6241774"/>
              <a:gd name="connsiteY4" fmla="*/ 0 h 6858000"/>
              <a:gd name="connsiteX0" fmla="*/ 0 w 6241774"/>
              <a:gd name="connsiteY0" fmla="*/ 0 h 6858000"/>
              <a:gd name="connsiteX1" fmla="*/ 6241774 w 6241774"/>
              <a:gd name="connsiteY1" fmla="*/ 0 h 6858000"/>
              <a:gd name="connsiteX2" fmla="*/ 6241774 w 6241774"/>
              <a:gd name="connsiteY2" fmla="*/ 6858000 h 6858000"/>
              <a:gd name="connsiteX3" fmla="*/ 1000462 w 6241774"/>
              <a:gd name="connsiteY3" fmla="*/ 6858000 h 6858000"/>
              <a:gd name="connsiteX4" fmla="*/ 0 w 62417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774" h="6858000">
                <a:moveTo>
                  <a:pt x="0" y="0"/>
                </a:moveTo>
                <a:lnTo>
                  <a:pt x="6241774" y="0"/>
                </a:lnTo>
                <a:lnTo>
                  <a:pt x="6241774" y="6858000"/>
                </a:lnTo>
                <a:lnTo>
                  <a:pt x="1000462" y="6858000"/>
                </a:lnTo>
                <a:lnTo>
                  <a:pt x="0" y="0"/>
                </a:lnTo>
                <a:close/>
              </a:path>
            </a:pathLst>
          </a:custGeom>
          <a:gradFill flip="none" rotWithShape="0">
            <a:gsLst>
              <a:gs pos="9000">
                <a:schemeClr val="accent1">
                  <a:lumMod val="99578"/>
                  <a:lumOff val="422"/>
                </a:schemeClr>
              </a:gs>
              <a:gs pos="99000">
                <a:schemeClr val="accent2"/>
              </a:gs>
            </a:gsLst>
            <a:path path="rect">
              <a:fillToRect l="100000" t="10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Copyright NAVEX Global</a:t>
            </a:r>
            <a:r>
              <a:rPr lang="en-US" sz="800" spc="-10" dirty="0">
                <a:solidFill>
                  <a:schemeClr val="bg1"/>
                </a:solidFill>
                <a:latin typeface="+mj-lt"/>
              </a:rPr>
              <a:t> </a:t>
            </a:r>
            <a:r>
              <a:rPr lang="en-US" sz="800" dirty="0">
                <a:solidFill>
                  <a:schemeClr val="bg1"/>
                </a:solidFill>
                <a:latin typeface="+mj-lt"/>
              </a:rPr>
              <a:t>Inc.</a:t>
            </a:r>
            <a:r>
              <a:rPr lang="en-US" sz="800" spc="-10" dirty="0">
                <a:solidFill>
                  <a:schemeClr val="bg1"/>
                </a:solidFill>
                <a:latin typeface="+mj-lt"/>
              </a:rPr>
              <a:t> </a:t>
            </a:r>
            <a:r>
              <a:rPr lang="en-US" sz="800" dirty="0">
                <a:solidFill>
                  <a:schemeClr val="bg1"/>
                </a:solidFill>
                <a:latin typeface="+mj-lt"/>
              </a:rPr>
              <a:t>All</a:t>
            </a:r>
            <a:r>
              <a:rPr lang="en-US" sz="800" spc="-10" dirty="0">
                <a:solidFill>
                  <a:schemeClr val="bg1"/>
                </a:solidFill>
                <a:latin typeface="+mj-lt"/>
              </a:rPr>
              <a:t> </a:t>
            </a:r>
            <a:r>
              <a:rPr lang="en-US" sz="800" dirty="0">
                <a:solidFill>
                  <a:schemeClr val="bg1"/>
                </a:solidFill>
                <a:latin typeface="+mj-lt"/>
              </a:rPr>
              <a:t>Rights</a:t>
            </a:r>
            <a:r>
              <a:rPr lang="en-US" sz="800" spc="-10" dirty="0">
                <a:solidFill>
                  <a:schemeClr val="bg1"/>
                </a:solidFill>
                <a:latin typeface="+mj-lt"/>
              </a:rPr>
              <a:t> </a:t>
            </a:r>
            <a:r>
              <a:rPr lang="en-US" sz="800" dirty="0">
                <a:solidFill>
                  <a:schemeClr val="bg1"/>
                </a:solidFill>
                <a:latin typeface="+mj-lt"/>
              </a:rPr>
              <a:t>Reserved.</a:t>
            </a:r>
            <a:r>
              <a:rPr lang="en-US" sz="800" spc="-10" dirty="0">
                <a:solidFill>
                  <a:schemeClr val="bg1"/>
                </a:solidFill>
                <a:latin typeface="+mj-lt"/>
              </a:rPr>
              <a:t>     </a:t>
            </a:r>
            <a:r>
              <a:rPr lang="en-US" sz="800" dirty="0">
                <a:solidFill>
                  <a:schemeClr val="bg1"/>
                </a:solidFill>
                <a:latin typeface="+mj-lt"/>
              </a:rPr>
              <a:t>|</a:t>
            </a:r>
            <a:r>
              <a:rPr lang="en-US" sz="800" spc="-10" dirty="0">
                <a:solidFill>
                  <a:schemeClr val="bg1"/>
                </a:solidFill>
                <a:latin typeface="+mj-lt"/>
              </a:rPr>
              <a:t>     </a:t>
            </a:r>
            <a:fld id="{7BD0BF21-9DD1-4A39-9329-F26F0BA98820}" type="slidenum">
              <a:rPr lang="en-US" sz="800" smtClean="0">
                <a:solidFill>
                  <a:schemeClr val="bg1"/>
                </a:solidFill>
                <a:latin typeface="+mj-lt"/>
              </a:rPr>
              <a:pPr/>
              <a:t>‹#›</a:t>
            </a:fld>
            <a:endParaRPr lang="en-US" sz="800" dirty="0">
              <a:solidFill>
                <a:schemeClr val="bg1"/>
              </a:solidFill>
              <a:latin typeface="+mj-lt"/>
            </a:endParaRPr>
          </a:p>
        </p:txBody>
      </p:sp>
      <p:sp>
        <p:nvSpPr>
          <p:cNvPr id="10" name="Picture Placeholder 8">
            <a:extLst>
              <a:ext uri="{FF2B5EF4-FFF2-40B4-BE49-F238E27FC236}">
                <a16:creationId xmlns:a16="http://schemas.microsoft.com/office/drawing/2014/main" id="{AAFF6302-5FE4-2AD0-381F-C6BD3E0C6B57}"/>
              </a:ext>
            </a:extLst>
          </p:cNvPr>
          <p:cNvSpPr>
            <a:spLocks noGrp="1"/>
          </p:cNvSpPr>
          <p:nvPr>
            <p:ph type="pic" sz="quarter" idx="11"/>
          </p:nvPr>
        </p:nvSpPr>
        <p:spPr>
          <a:xfrm>
            <a:off x="4854575" y="-11290"/>
            <a:ext cx="7337425" cy="6869289"/>
          </a:xfrm>
          <a:custGeom>
            <a:avLst/>
            <a:gdLst>
              <a:gd name="connsiteX0" fmla="*/ 0 w 7337425"/>
              <a:gd name="connsiteY0" fmla="*/ 0 h 6858000"/>
              <a:gd name="connsiteX1" fmla="*/ 7337425 w 7337425"/>
              <a:gd name="connsiteY1" fmla="*/ 0 h 6858000"/>
              <a:gd name="connsiteX2" fmla="*/ 7337425 w 7337425"/>
              <a:gd name="connsiteY2" fmla="*/ 6858000 h 6858000"/>
              <a:gd name="connsiteX3" fmla="*/ 0 w 7337425"/>
              <a:gd name="connsiteY3" fmla="*/ 6858000 h 6858000"/>
              <a:gd name="connsiteX4" fmla="*/ 0 w 7337425"/>
              <a:gd name="connsiteY4" fmla="*/ 0 h 6858000"/>
              <a:gd name="connsiteX0" fmla="*/ 925689 w 7337425"/>
              <a:gd name="connsiteY0" fmla="*/ 0 h 6869289"/>
              <a:gd name="connsiteX1" fmla="*/ 7337425 w 7337425"/>
              <a:gd name="connsiteY1" fmla="*/ 11289 h 6869289"/>
              <a:gd name="connsiteX2" fmla="*/ 7337425 w 7337425"/>
              <a:gd name="connsiteY2" fmla="*/ 6869289 h 6869289"/>
              <a:gd name="connsiteX3" fmla="*/ 0 w 7337425"/>
              <a:gd name="connsiteY3" fmla="*/ 6869289 h 6869289"/>
              <a:gd name="connsiteX4" fmla="*/ 925689 w 7337425"/>
              <a:gd name="connsiteY4" fmla="*/ 0 h 6869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7425" h="6869289">
                <a:moveTo>
                  <a:pt x="925689" y="0"/>
                </a:moveTo>
                <a:lnTo>
                  <a:pt x="7337425" y="11289"/>
                </a:lnTo>
                <a:lnTo>
                  <a:pt x="7337425" y="6869289"/>
                </a:lnTo>
                <a:lnTo>
                  <a:pt x="0" y="6869289"/>
                </a:lnTo>
                <a:lnTo>
                  <a:pt x="925689" y="0"/>
                </a:lnTo>
                <a:close/>
              </a:path>
            </a:pathLst>
          </a:custGeom>
          <a:solidFill>
            <a:schemeClr val="tx2"/>
          </a:solidFill>
        </p:spPr>
        <p:txBody>
          <a:bodyPr anchor="ctr"/>
          <a:lstStyle>
            <a:lvl1pPr marL="0" indent="0" algn="ctr">
              <a:buNone/>
              <a:defRPr/>
            </a:lvl1pPr>
          </a:lstStyle>
          <a:p>
            <a:r>
              <a:rPr lang="en-GB"/>
              <a:t>Click icon to add picture</a:t>
            </a:r>
            <a:endParaRPr lang="en-US" dirty="0"/>
          </a:p>
        </p:txBody>
      </p:sp>
      <p:sp>
        <p:nvSpPr>
          <p:cNvPr id="15" name="Text Placeholder 13">
            <a:extLst>
              <a:ext uri="{FF2B5EF4-FFF2-40B4-BE49-F238E27FC236}">
                <a16:creationId xmlns:a16="http://schemas.microsoft.com/office/drawing/2014/main" id="{C19E3AB2-2F1B-E78F-BEF3-72A72F89B8B2}"/>
              </a:ext>
            </a:extLst>
          </p:cNvPr>
          <p:cNvSpPr>
            <a:spLocks noGrp="1"/>
          </p:cNvSpPr>
          <p:nvPr>
            <p:ph type="body" sz="quarter" idx="12" hasCustomPrompt="1"/>
          </p:nvPr>
        </p:nvSpPr>
        <p:spPr>
          <a:xfrm>
            <a:off x="626498" y="1699664"/>
            <a:ext cx="4058216" cy="1579563"/>
          </a:xfrm>
          <a:prstGeom prst="rect">
            <a:avLst/>
          </a:prstGeom>
        </p:spPr>
        <p:txBody>
          <a:bodyPr anchor="b"/>
          <a:lstStyle>
            <a:lvl1pPr marL="0" indent="0">
              <a:buNone/>
              <a:defRPr sz="3000" b="0" i="0">
                <a:solidFill>
                  <a:schemeClr val="bg1"/>
                </a:solidFill>
                <a:latin typeface="Aptos Light" panose="020B0004020202020204" pitchFamily="34" charset="0"/>
              </a:defRPr>
            </a:lvl1pPr>
            <a:lvl2pPr marL="320040" indent="0">
              <a:buNone/>
              <a:defRPr sz="3000"/>
            </a:lvl2pPr>
            <a:lvl3pPr marL="594360" indent="0">
              <a:buNone/>
              <a:defRPr sz="3000"/>
            </a:lvl3pPr>
            <a:lvl4pPr marL="868680" indent="0">
              <a:buNone/>
              <a:defRPr sz="3000"/>
            </a:lvl4pPr>
            <a:lvl5pPr marL="1143000" indent="0">
              <a:buNone/>
              <a:defRPr sz="3000"/>
            </a:lvl5pPr>
          </a:lstStyle>
          <a:p>
            <a:pPr lvl="0"/>
            <a:r>
              <a:rPr lang="en-US" dirty="0"/>
              <a:t>Click to add headline</a:t>
            </a:r>
          </a:p>
        </p:txBody>
      </p:sp>
      <p:sp>
        <p:nvSpPr>
          <p:cNvPr id="16" name="Text Placeholder 13">
            <a:extLst>
              <a:ext uri="{FF2B5EF4-FFF2-40B4-BE49-F238E27FC236}">
                <a16:creationId xmlns:a16="http://schemas.microsoft.com/office/drawing/2014/main" id="{71927E4E-0744-DCEE-3BDC-3C8C1BA148E1}"/>
              </a:ext>
            </a:extLst>
          </p:cNvPr>
          <p:cNvSpPr>
            <a:spLocks noGrp="1"/>
          </p:cNvSpPr>
          <p:nvPr>
            <p:ph type="body" sz="quarter" idx="13" hasCustomPrompt="1"/>
          </p:nvPr>
        </p:nvSpPr>
        <p:spPr>
          <a:xfrm>
            <a:off x="626498" y="3647527"/>
            <a:ext cx="4058216" cy="1579563"/>
          </a:xfrm>
          <a:prstGeom prst="rect">
            <a:avLst/>
          </a:prstGeom>
        </p:spPr>
        <p:txBody>
          <a:bodyPr anchor="t"/>
          <a:lstStyle>
            <a:lvl1pPr marL="0" indent="0">
              <a:buNone/>
              <a:defRPr sz="1600" b="0" i="0">
                <a:solidFill>
                  <a:schemeClr val="bg1"/>
                </a:solidFill>
                <a:latin typeface="Aptos" panose="020B0004020202020204" pitchFamily="34" charset="0"/>
              </a:defRPr>
            </a:lvl1pPr>
            <a:lvl2pPr marL="320040" indent="0">
              <a:buNone/>
              <a:defRPr sz="3000"/>
            </a:lvl2pPr>
            <a:lvl3pPr marL="594360" indent="0">
              <a:buNone/>
              <a:defRPr sz="3000"/>
            </a:lvl3pPr>
            <a:lvl4pPr marL="868680" indent="0">
              <a:buNone/>
              <a:defRPr sz="3000"/>
            </a:lvl4pPr>
            <a:lvl5pPr marL="1143000" indent="0">
              <a:buNone/>
              <a:defRPr sz="3000"/>
            </a:lvl5pPr>
          </a:lstStyle>
          <a:p>
            <a:pPr lvl="0"/>
            <a:r>
              <a:rPr lang="en-US" dirty="0"/>
              <a:t>Click to add text</a:t>
            </a:r>
          </a:p>
        </p:txBody>
      </p:sp>
      <p:pic>
        <p:nvPicPr>
          <p:cNvPr id="3" name="Picture 6">
            <a:extLst>
              <a:ext uri="{FF2B5EF4-FFF2-40B4-BE49-F238E27FC236}">
                <a16:creationId xmlns:a16="http://schemas.microsoft.com/office/drawing/2014/main" id="{789D52BA-0B05-63C2-EEA3-8E9ACB85804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98339" y="6405443"/>
            <a:ext cx="887905" cy="200381"/>
          </a:xfrm>
          <a:prstGeom prst="rect">
            <a:avLst/>
          </a:prstGeom>
        </p:spPr>
      </p:pic>
    </p:spTree>
    <p:extLst>
      <p:ext uri="{BB962C8B-B14F-4D97-AF65-F5344CB8AC3E}">
        <p14:creationId xmlns:p14="http://schemas.microsoft.com/office/powerpoint/2010/main" val="28940206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XPRESSIVE_9">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
        <p:nvSpPr>
          <p:cNvPr id="6" name="Holder 6">
            <a:extLst>
              <a:ext uri="{FF2B5EF4-FFF2-40B4-BE49-F238E27FC236}">
                <a16:creationId xmlns:a16="http://schemas.microsoft.com/office/drawing/2014/main" id="{1CD8CAE0-674F-2EFA-EBF5-60B42B07D75D}"/>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Copyright NAVEX Global</a:t>
            </a:r>
            <a:r>
              <a:rPr lang="en-US" sz="800" spc="-10" dirty="0">
                <a:solidFill>
                  <a:schemeClr val="bg1"/>
                </a:solidFill>
                <a:latin typeface="+mj-lt"/>
              </a:rPr>
              <a:t> </a:t>
            </a:r>
            <a:r>
              <a:rPr lang="en-US" sz="800" dirty="0">
                <a:solidFill>
                  <a:schemeClr val="bg1"/>
                </a:solidFill>
                <a:latin typeface="+mj-lt"/>
              </a:rPr>
              <a:t>Inc.</a:t>
            </a:r>
            <a:r>
              <a:rPr lang="en-US" sz="800" spc="-10" dirty="0">
                <a:solidFill>
                  <a:schemeClr val="bg1"/>
                </a:solidFill>
                <a:latin typeface="+mj-lt"/>
              </a:rPr>
              <a:t> </a:t>
            </a:r>
            <a:r>
              <a:rPr lang="en-US" sz="800" dirty="0">
                <a:solidFill>
                  <a:schemeClr val="bg1"/>
                </a:solidFill>
                <a:latin typeface="+mj-lt"/>
              </a:rPr>
              <a:t>All</a:t>
            </a:r>
            <a:r>
              <a:rPr lang="en-US" sz="800" spc="-10" dirty="0">
                <a:solidFill>
                  <a:schemeClr val="bg1"/>
                </a:solidFill>
                <a:latin typeface="+mj-lt"/>
              </a:rPr>
              <a:t> </a:t>
            </a:r>
            <a:r>
              <a:rPr lang="en-US" sz="800" dirty="0">
                <a:solidFill>
                  <a:schemeClr val="bg1"/>
                </a:solidFill>
                <a:latin typeface="+mj-lt"/>
              </a:rPr>
              <a:t>Rights</a:t>
            </a:r>
            <a:r>
              <a:rPr lang="en-US" sz="800" spc="-10" dirty="0">
                <a:solidFill>
                  <a:schemeClr val="bg1"/>
                </a:solidFill>
                <a:latin typeface="+mj-lt"/>
              </a:rPr>
              <a:t> </a:t>
            </a:r>
            <a:r>
              <a:rPr lang="en-US" sz="800" dirty="0">
                <a:solidFill>
                  <a:schemeClr val="bg1"/>
                </a:solidFill>
                <a:latin typeface="+mj-lt"/>
              </a:rPr>
              <a:t>Reserved.</a:t>
            </a:r>
            <a:r>
              <a:rPr lang="en-US" sz="800" spc="-10" dirty="0">
                <a:solidFill>
                  <a:schemeClr val="bg1"/>
                </a:solidFill>
                <a:latin typeface="+mj-lt"/>
              </a:rPr>
              <a:t>     </a:t>
            </a:r>
            <a:r>
              <a:rPr lang="en-US" sz="800" dirty="0">
                <a:solidFill>
                  <a:schemeClr val="bg1"/>
                </a:solidFill>
                <a:latin typeface="+mj-lt"/>
              </a:rPr>
              <a:t>|</a:t>
            </a:r>
            <a:r>
              <a:rPr lang="en-US" sz="800" spc="-10" dirty="0">
                <a:solidFill>
                  <a:schemeClr val="bg1"/>
                </a:solidFill>
                <a:latin typeface="+mj-lt"/>
              </a:rPr>
              <a:t>     </a:t>
            </a:r>
            <a:fld id="{7BD0BF21-9DD1-4A39-9329-F26F0BA98820}" type="slidenum">
              <a:rPr lang="en-US" sz="800" smtClean="0">
                <a:solidFill>
                  <a:schemeClr val="bg1"/>
                </a:solidFill>
                <a:latin typeface="+mj-lt"/>
              </a:rPr>
              <a:pPr/>
              <a:t>‹#›</a:t>
            </a:fld>
            <a:endParaRPr lang="en-US" sz="800" dirty="0">
              <a:solidFill>
                <a:schemeClr val="bg1"/>
              </a:solidFill>
              <a:latin typeface="+mj-lt"/>
            </a:endParaRPr>
          </a:p>
        </p:txBody>
      </p:sp>
      <p:sp>
        <p:nvSpPr>
          <p:cNvPr id="3" name="Rounded Rectangle 2">
            <a:extLst>
              <a:ext uri="{FF2B5EF4-FFF2-40B4-BE49-F238E27FC236}">
                <a16:creationId xmlns:a16="http://schemas.microsoft.com/office/drawing/2014/main" id="{A0A3D7CA-EB60-6358-DB86-206383332734}"/>
              </a:ext>
            </a:extLst>
          </p:cNvPr>
          <p:cNvSpPr/>
          <p:nvPr userDrawn="1"/>
        </p:nvSpPr>
        <p:spPr>
          <a:xfrm>
            <a:off x="2777541" y="1493502"/>
            <a:ext cx="1940379" cy="2120900"/>
          </a:xfrm>
          <a:prstGeom prst="roundRect">
            <a:avLst>
              <a:gd name="adj" fmla="val 3077"/>
            </a:avLst>
          </a:prstGeom>
          <a:solidFill>
            <a:schemeClr val="tx2"/>
          </a:solidFill>
          <a:ln w="6350">
            <a:solidFill>
              <a:schemeClr val="bg2">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D63246F8-F724-6758-6EF0-8EE84C8DA25C}"/>
              </a:ext>
            </a:extLst>
          </p:cNvPr>
          <p:cNvSpPr/>
          <p:nvPr userDrawn="1"/>
        </p:nvSpPr>
        <p:spPr>
          <a:xfrm>
            <a:off x="4850232" y="1493502"/>
            <a:ext cx="1940379" cy="2120900"/>
          </a:xfrm>
          <a:prstGeom prst="roundRect">
            <a:avLst>
              <a:gd name="adj" fmla="val 3077"/>
            </a:avLst>
          </a:prstGeom>
          <a:solidFill>
            <a:schemeClr val="tx2"/>
          </a:solidFill>
          <a:ln w="6350">
            <a:solidFill>
              <a:schemeClr val="bg2">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25B52E05-CE30-3C5E-EA1F-05AF2EEFA5C4}"/>
              </a:ext>
            </a:extLst>
          </p:cNvPr>
          <p:cNvSpPr/>
          <p:nvPr userDrawn="1"/>
        </p:nvSpPr>
        <p:spPr>
          <a:xfrm>
            <a:off x="6922923" y="1493502"/>
            <a:ext cx="4565815" cy="2120900"/>
          </a:xfrm>
          <a:prstGeom prst="roundRect">
            <a:avLst>
              <a:gd name="adj" fmla="val 3077"/>
            </a:avLst>
          </a:prstGeom>
          <a:solidFill>
            <a:schemeClr val="bg1"/>
          </a:solidFill>
          <a:ln w="6350">
            <a:solidFill>
              <a:schemeClr val="bg2">
                <a:lumMod val="8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5051ABA-FE1F-C96A-BE78-D07BD8EB5874}"/>
              </a:ext>
            </a:extLst>
          </p:cNvPr>
          <p:cNvSpPr/>
          <p:nvPr userDrawn="1"/>
        </p:nvSpPr>
        <p:spPr>
          <a:xfrm>
            <a:off x="704850" y="3746714"/>
            <a:ext cx="4013070" cy="2120900"/>
          </a:xfrm>
          <a:prstGeom prst="roundRect">
            <a:avLst>
              <a:gd name="adj" fmla="val 3077"/>
            </a:avLst>
          </a:prstGeom>
          <a:solidFill>
            <a:schemeClr val="tx1"/>
          </a:solidFill>
          <a:ln w="6350">
            <a:solidFill>
              <a:schemeClr val="bg2">
                <a:lumMod val="95000"/>
              </a:schemeClr>
            </a:solidFill>
          </a:ln>
          <a:effectLst>
            <a:outerShdw blurRad="50800" dist="127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89674F21-6760-1DD8-C82F-22E355E0B7ED}"/>
              </a:ext>
            </a:extLst>
          </p:cNvPr>
          <p:cNvSpPr/>
          <p:nvPr userDrawn="1"/>
        </p:nvSpPr>
        <p:spPr>
          <a:xfrm>
            <a:off x="4850232" y="3746714"/>
            <a:ext cx="1940379" cy="2120900"/>
          </a:xfrm>
          <a:prstGeom prst="roundRect">
            <a:avLst>
              <a:gd name="adj" fmla="val 3077"/>
            </a:avLst>
          </a:prstGeom>
          <a:solidFill>
            <a:srgbClr val="03C7DC"/>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CEDFB96D-0B46-384F-B955-FD90433A58EB}"/>
              </a:ext>
            </a:extLst>
          </p:cNvPr>
          <p:cNvSpPr/>
          <p:nvPr userDrawn="1"/>
        </p:nvSpPr>
        <p:spPr>
          <a:xfrm>
            <a:off x="6922923" y="3746714"/>
            <a:ext cx="1940379" cy="2120900"/>
          </a:xfrm>
          <a:prstGeom prst="roundRect">
            <a:avLst>
              <a:gd name="adj" fmla="val 3077"/>
            </a:avLst>
          </a:prstGeom>
          <a:solidFill>
            <a:schemeClr val="accent1"/>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52C88345-C06F-A92E-B6BA-63A3CB6FA005}"/>
              </a:ext>
            </a:extLst>
          </p:cNvPr>
          <p:cNvSpPr/>
          <p:nvPr userDrawn="1"/>
        </p:nvSpPr>
        <p:spPr>
          <a:xfrm>
            <a:off x="8995614" y="3746714"/>
            <a:ext cx="2493124" cy="2120900"/>
          </a:xfrm>
          <a:prstGeom prst="roundRect">
            <a:avLst>
              <a:gd name="adj" fmla="val 3077"/>
            </a:avLst>
          </a:prstGeom>
          <a:solidFill>
            <a:schemeClr val="bg2"/>
          </a:solidFill>
          <a:ln w="6350">
            <a:solidFill>
              <a:schemeClr val="bg2">
                <a:lumMod val="95000"/>
              </a:schemeClr>
            </a:solidFill>
          </a:ln>
          <a:effectLst>
            <a:outerShdw blurRad="50800" dist="127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41">
            <a:extLst>
              <a:ext uri="{FF2B5EF4-FFF2-40B4-BE49-F238E27FC236}">
                <a16:creationId xmlns:a16="http://schemas.microsoft.com/office/drawing/2014/main" id="{43007AE9-8520-41AC-94E2-0B36C3620557}"/>
              </a:ext>
            </a:extLst>
          </p:cNvPr>
          <p:cNvSpPr>
            <a:spLocks noGrp="1"/>
          </p:cNvSpPr>
          <p:nvPr>
            <p:ph type="body" sz="quarter" idx="12"/>
          </p:nvPr>
        </p:nvSpPr>
        <p:spPr>
          <a:xfrm>
            <a:off x="2906713" y="1627916"/>
            <a:ext cx="1663700" cy="1854723"/>
          </a:xfrm>
          <a:prstGeom prst="rect">
            <a:avLst/>
          </a:prstGeom>
        </p:spPr>
        <p:txBody>
          <a:bodyPr anchor="ctr"/>
          <a:lstStyle>
            <a:lvl1pPr marL="0" indent="0" algn="ctr">
              <a:buNone/>
              <a:defRPr sz="1400"/>
            </a:lvl1pPr>
          </a:lstStyle>
          <a:p>
            <a:pPr lvl="0"/>
            <a:r>
              <a:rPr lang="en-GB"/>
              <a:t>Click to edit Master text styles</a:t>
            </a:r>
          </a:p>
        </p:txBody>
      </p:sp>
      <p:sp>
        <p:nvSpPr>
          <p:cNvPr id="45" name="Text Placeholder 41">
            <a:extLst>
              <a:ext uri="{FF2B5EF4-FFF2-40B4-BE49-F238E27FC236}">
                <a16:creationId xmlns:a16="http://schemas.microsoft.com/office/drawing/2014/main" id="{B25D2E04-B5FA-CA44-B5E3-D2D221969A61}"/>
              </a:ext>
            </a:extLst>
          </p:cNvPr>
          <p:cNvSpPr>
            <a:spLocks noGrp="1"/>
          </p:cNvSpPr>
          <p:nvPr>
            <p:ph type="body" sz="quarter" idx="13"/>
          </p:nvPr>
        </p:nvSpPr>
        <p:spPr>
          <a:xfrm>
            <a:off x="5006446" y="1627916"/>
            <a:ext cx="1663700" cy="1854723"/>
          </a:xfrm>
          <a:prstGeom prst="rect">
            <a:avLst/>
          </a:prstGeom>
        </p:spPr>
        <p:txBody>
          <a:bodyPr anchor="ctr"/>
          <a:lstStyle>
            <a:lvl1pPr marL="0" indent="0" algn="ctr">
              <a:buNone/>
              <a:defRPr sz="1400"/>
            </a:lvl1pPr>
          </a:lstStyle>
          <a:p>
            <a:pPr lvl="0"/>
            <a:r>
              <a:rPr lang="en-GB"/>
              <a:t>Click to edit Master text styles</a:t>
            </a:r>
          </a:p>
        </p:txBody>
      </p:sp>
      <p:sp>
        <p:nvSpPr>
          <p:cNvPr id="46" name="Text Placeholder 41">
            <a:extLst>
              <a:ext uri="{FF2B5EF4-FFF2-40B4-BE49-F238E27FC236}">
                <a16:creationId xmlns:a16="http://schemas.microsoft.com/office/drawing/2014/main" id="{6CCC61F5-63FE-C12D-C93F-E2E4B90B4AE4}"/>
              </a:ext>
            </a:extLst>
          </p:cNvPr>
          <p:cNvSpPr>
            <a:spLocks noGrp="1"/>
          </p:cNvSpPr>
          <p:nvPr>
            <p:ph type="body" sz="quarter" idx="14"/>
          </p:nvPr>
        </p:nvSpPr>
        <p:spPr>
          <a:xfrm>
            <a:off x="7072312" y="1627916"/>
            <a:ext cx="4284309" cy="1854723"/>
          </a:xfrm>
          <a:prstGeom prst="rect">
            <a:avLst/>
          </a:prstGeom>
        </p:spPr>
        <p:txBody>
          <a:bodyPr anchor="ctr"/>
          <a:lstStyle>
            <a:lvl1pPr marL="0" indent="0" algn="l">
              <a:buNone/>
              <a:defRPr sz="1400"/>
            </a:lvl1pPr>
          </a:lstStyle>
          <a:p>
            <a:pPr lvl="0"/>
            <a:r>
              <a:rPr lang="en-GB"/>
              <a:t>Click to edit Master text styles</a:t>
            </a:r>
          </a:p>
        </p:txBody>
      </p:sp>
      <p:sp>
        <p:nvSpPr>
          <p:cNvPr id="47" name="Picture Placeholder 38">
            <a:extLst>
              <a:ext uri="{FF2B5EF4-FFF2-40B4-BE49-F238E27FC236}">
                <a16:creationId xmlns:a16="http://schemas.microsoft.com/office/drawing/2014/main" id="{FCF3A74B-DE81-CECA-99F3-358536AEE6BD}"/>
              </a:ext>
            </a:extLst>
          </p:cNvPr>
          <p:cNvSpPr>
            <a:spLocks noGrp="1"/>
          </p:cNvSpPr>
          <p:nvPr>
            <p:ph type="pic" sz="quarter" idx="10"/>
          </p:nvPr>
        </p:nvSpPr>
        <p:spPr>
          <a:xfrm>
            <a:off x="712208" y="1493501"/>
            <a:ext cx="1929392" cy="2120900"/>
          </a:xfrm>
          <a:prstGeom prst="roundRect">
            <a:avLst>
              <a:gd name="adj" fmla="val 3795"/>
            </a:avLst>
          </a:prstGeom>
          <a:solidFill>
            <a:schemeClr val="tx2"/>
          </a:solidFill>
        </p:spPr>
        <p:txBody>
          <a:bodyPr anchor="ctr"/>
          <a:lstStyle>
            <a:lvl1pPr marL="0" indent="0" algn="ctr">
              <a:buNone/>
              <a:defRPr/>
            </a:lvl1pPr>
          </a:lstStyle>
          <a:p>
            <a:r>
              <a:rPr lang="en-GB"/>
              <a:t>Click icon to add picture</a:t>
            </a:r>
            <a:endParaRPr lang="en-US" dirty="0"/>
          </a:p>
        </p:txBody>
      </p:sp>
      <p:sp>
        <p:nvSpPr>
          <p:cNvPr id="48" name="Picture Placeholder 38">
            <a:extLst>
              <a:ext uri="{FF2B5EF4-FFF2-40B4-BE49-F238E27FC236}">
                <a16:creationId xmlns:a16="http://schemas.microsoft.com/office/drawing/2014/main" id="{F4173FB8-6618-10B0-21FE-97513358CF1E}"/>
              </a:ext>
            </a:extLst>
          </p:cNvPr>
          <p:cNvSpPr>
            <a:spLocks noGrp="1"/>
          </p:cNvSpPr>
          <p:nvPr>
            <p:ph type="pic" sz="quarter" idx="11"/>
          </p:nvPr>
        </p:nvSpPr>
        <p:spPr>
          <a:xfrm>
            <a:off x="8995614" y="3746710"/>
            <a:ext cx="2489948" cy="2120900"/>
          </a:xfrm>
          <a:prstGeom prst="roundRect">
            <a:avLst>
              <a:gd name="adj" fmla="val 3795"/>
            </a:avLst>
          </a:prstGeom>
          <a:solidFill>
            <a:schemeClr val="tx2"/>
          </a:solidFill>
        </p:spPr>
        <p:txBody>
          <a:bodyPr anchor="ctr"/>
          <a:lstStyle>
            <a:lvl1pPr marL="0" indent="0" algn="ctr">
              <a:buNone/>
              <a:defRPr/>
            </a:lvl1pPr>
          </a:lstStyle>
          <a:p>
            <a:r>
              <a:rPr lang="en-GB"/>
              <a:t>Click icon to add picture</a:t>
            </a:r>
            <a:endParaRPr lang="en-US" dirty="0"/>
          </a:p>
        </p:txBody>
      </p:sp>
      <p:sp>
        <p:nvSpPr>
          <p:cNvPr id="49" name="Text Placeholder 41">
            <a:extLst>
              <a:ext uri="{FF2B5EF4-FFF2-40B4-BE49-F238E27FC236}">
                <a16:creationId xmlns:a16="http://schemas.microsoft.com/office/drawing/2014/main" id="{76E51990-8BFA-7A55-ED58-69F56B7C846A}"/>
              </a:ext>
            </a:extLst>
          </p:cNvPr>
          <p:cNvSpPr>
            <a:spLocks noGrp="1"/>
          </p:cNvSpPr>
          <p:nvPr>
            <p:ph type="body" sz="quarter" idx="15"/>
          </p:nvPr>
        </p:nvSpPr>
        <p:spPr>
          <a:xfrm>
            <a:off x="4983868" y="3863116"/>
            <a:ext cx="1663700" cy="1854723"/>
          </a:xfrm>
          <a:prstGeom prst="rect">
            <a:avLst/>
          </a:prstGeom>
        </p:spPr>
        <p:txBody>
          <a:bodyPr anchor="ctr"/>
          <a:lstStyle>
            <a:lvl1pPr marL="0" indent="0" algn="ctr">
              <a:buNone/>
              <a:defRPr sz="1400">
                <a:solidFill>
                  <a:schemeClr val="bg1"/>
                </a:solidFill>
              </a:defRPr>
            </a:lvl1pPr>
          </a:lstStyle>
          <a:p>
            <a:pPr lvl="0"/>
            <a:r>
              <a:rPr lang="en-GB"/>
              <a:t>Click to edit Master text styles</a:t>
            </a:r>
          </a:p>
        </p:txBody>
      </p:sp>
      <p:sp>
        <p:nvSpPr>
          <p:cNvPr id="50" name="Text Placeholder 41">
            <a:extLst>
              <a:ext uri="{FF2B5EF4-FFF2-40B4-BE49-F238E27FC236}">
                <a16:creationId xmlns:a16="http://schemas.microsoft.com/office/drawing/2014/main" id="{71D3A6E3-07E7-2122-E2D9-7F0B421C3C6B}"/>
              </a:ext>
            </a:extLst>
          </p:cNvPr>
          <p:cNvSpPr>
            <a:spLocks noGrp="1"/>
          </p:cNvSpPr>
          <p:nvPr>
            <p:ph type="body" sz="quarter" idx="16"/>
          </p:nvPr>
        </p:nvSpPr>
        <p:spPr>
          <a:xfrm>
            <a:off x="7083601" y="3863116"/>
            <a:ext cx="1663700" cy="1854723"/>
          </a:xfrm>
          <a:prstGeom prst="rect">
            <a:avLst/>
          </a:prstGeom>
        </p:spPr>
        <p:txBody>
          <a:bodyPr anchor="ctr"/>
          <a:lstStyle>
            <a:lvl1pPr marL="0" indent="0" algn="ctr">
              <a:buNone/>
              <a:defRPr sz="1400">
                <a:solidFill>
                  <a:schemeClr val="bg1"/>
                </a:solidFill>
              </a:defRPr>
            </a:lvl1pPr>
          </a:lstStyle>
          <a:p>
            <a:pPr lvl="0"/>
            <a:r>
              <a:rPr lang="en-GB"/>
              <a:t>Click to edit Master text styles</a:t>
            </a:r>
          </a:p>
        </p:txBody>
      </p:sp>
      <p:sp>
        <p:nvSpPr>
          <p:cNvPr id="53" name="Text Placeholder 41">
            <a:extLst>
              <a:ext uri="{FF2B5EF4-FFF2-40B4-BE49-F238E27FC236}">
                <a16:creationId xmlns:a16="http://schemas.microsoft.com/office/drawing/2014/main" id="{86776707-980A-24DD-F840-6807872A7C90}"/>
              </a:ext>
            </a:extLst>
          </p:cNvPr>
          <p:cNvSpPr>
            <a:spLocks noGrp="1"/>
          </p:cNvSpPr>
          <p:nvPr>
            <p:ph type="body" sz="quarter" idx="17"/>
          </p:nvPr>
        </p:nvSpPr>
        <p:spPr>
          <a:xfrm>
            <a:off x="852135" y="3863116"/>
            <a:ext cx="3718278" cy="1854723"/>
          </a:xfrm>
          <a:prstGeom prst="rect">
            <a:avLst/>
          </a:prstGeom>
        </p:spPr>
        <p:txBody>
          <a:bodyPr anchor="ctr"/>
          <a:lstStyle>
            <a:lvl1pPr marL="0" indent="0" algn="l">
              <a:buNone/>
              <a:defRPr sz="2000" b="1">
                <a:solidFill>
                  <a:schemeClr val="bg1"/>
                </a:solidFill>
              </a:defRPr>
            </a:lvl1pPr>
          </a:lstStyle>
          <a:p>
            <a:pPr lvl="0"/>
            <a:r>
              <a:rPr lang="en-GB"/>
              <a:t>Click to edit Master text styles</a:t>
            </a:r>
          </a:p>
        </p:txBody>
      </p:sp>
      <p:sp>
        <p:nvSpPr>
          <p:cNvPr id="55" name="Title 1">
            <a:extLst>
              <a:ext uri="{FF2B5EF4-FFF2-40B4-BE49-F238E27FC236}">
                <a16:creationId xmlns:a16="http://schemas.microsoft.com/office/drawing/2014/main" id="{B756AB3E-E8B7-9560-08B9-C290D3ED31CC}"/>
              </a:ext>
            </a:extLst>
          </p:cNvPr>
          <p:cNvSpPr>
            <a:spLocks noGrp="1"/>
          </p:cNvSpPr>
          <p:nvPr>
            <p:ph type="title" hasCustomPrompt="1"/>
          </p:nvPr>
        </p:nvSpPr>
        <p:spPr>
          <a:xfrm>
            <a:off x="615538" y="636814"/>
            <a:ext cx="10944339" cy="318861"/>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add title</a:t>
            </a:r>
          </a:p>
        </p:txBody>
      </p:sp>
    </p:spTree>
    <p:extLst>
      <p:ext uri="{BB962C8B-B14F-4D97-AF65-F5344CB8AC3E}">
        <p14:creationId xmlns:p14="http://schemas.microsoft.com/office/powerpoint/2010/main" val="33655370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XPRESSIVE_10_RED">
    <p:bg>
      <p:bgPr>
        <a:solidFill>
          <a:schemeClr val="bg1"/>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7C33540-51F1-C85B-F74F-69F732C8727B}"/>
              </a:ext>
            </a:extLst>
          </p:cNvPr>
          <p:cNvSpPr/>
          <p:nvPr userDrawn="1"/>
        </p:nvSpPr>
        <p:spPr>
          <a:xfrm rot="10800000" flipH="1">
            <a:off x="7658100" y="0"/>
            <a:ext cx="4533900" cy="6858000"/>
          </a:xfrm>
          <a:custGeom>
            <a:avLst/>
            <a:gdLst>
              <a:gd name="connsiteX0" fmla="*/ 0 w 6241774"/>
              <a:gd name="connsiteY0" fmla="*/ 0 h 6858000"/>
              <a:gd name="connsiteX1" fmla="*/ 6241774 w 6241774"/>
              <a:gd name="connsiteY1" fmla="*/ 0 h 6858000"/>
              <a:gd name="connsiteX2" fmla="*/ 6241774 w 6241774"/>
              <a:gd name="connsiteY2" fmla="*/ 6858000 h 6858000"/>
              <a:gd name="connsiteX3" fmla="*/ 0 w 6241774"/>
              <a:gd name="connsiteY3" fmla="*/ 6858000 h 6858000"/>
              <a:gd name="connsiteX4" fmla="*/ 0 w 6241774"/>
              <a:gd name="connsiteY4" fmla="*/ 0 h 6858000"/>
              <a:gd name="connsiteX0" fmla="*/ 0 w 6241774"/>
              <a:gd name="connsiteY0" fmla="*/ 0 h 6858000"/>
              <a:gd name="connsiteX1" fmla="*/ 6241774 w 6241774"/>
              <a:gd name="connsiteY1" fmla="*/ 0 h 6858000"/>
              <a:gd name="connsiteX2" fmla="*/ 6241774 w 6241774"/>
              <a:gd name="connsiteY2" fmla="*/ 6858000 h 6858000"/>
              <a:gd name="connsiteX3" fmla="*/ 1000462 w 6241774"/>
              <a:gd name="connsiteY3" fmla="*/ 6858000 h 6858000"/>
              <a:gd name="connsiteX4" fmla="*/ 0 w 62417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774" h="6858000">
                <a:moveTo>
                  <a:pt x="0" y="0"/>
                </a:moveTo>
                <a:lnTo>
                  <a:pt x="6241774" y="0"/>
                </a:lnTo>
                <a:lnTo>
                  <a:pt x="6241774" y="6858000"/>
                </a:lnTo>
                <a:lnTo>
                  <a:pt x="1000462" y="6858000"/>
                </a:lnTo>
                <a:lnTo>
                  <a:pt x="0" y="0"/>
                </a:lnTo>
                <a:close/>
              </a:path>
            </a:pathLst>
          </a:custGeom>
          <a:gradFill flip="none" rotWithShape="0">
            <a:gsLst>
              <a:gs pos="9000">
                <a:schemeClr val="accent1">
                  <a:lumMod val="99578"/>
                  <a:lumOff val="422"/>
                </a:schemeClr>
              </a:gs>
              <a:gs pos="99000">
                <a:schemeClr val="accent2"/>
              </a:gs>
            </a:gsLst>
            <a:path path="rect">
              <a:fillToRect l="100000" t="10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Copyright NAVEX Global</a:t>
            </a:r>
            <a:r>
              <a:rPr lang="en-US" sz="800" spc="-10" dirty="0">
                <a:solidFill>
                  <a:schemeClr val="bg1"/>
                </a:solidFill>
                <a:latin typeface="+mj-lt"/>
              </a:rPr>
              <a:t> </a:t>
            </a:r>
            <a:r>
              <a:rPr lang="en-US" sz="800" dirty="0">
                <a:solidFill>
                  <a:schemeClr val="bg1"/>
                </a:solidFill>
                <a:latin typeface="+mj-lt"/>
              </a:rPr>
              <a:t>Inc.</a:t>
            </a:r>
            <a:r>
              <a:rPr lang="en-US" sz="800" spc="-10" dirty="0">
                <a:solidFill>
                  <a:schemeClr val="bg1"/>
                </a:solidFill>
                <a:latin typeface="+mj-lt"/>
              </a:rPr>
              <a:t> </a:t>
            </a:r>
            <a:r>
              <a:rPr lang="en-US" sz="800" dirty="0">
                <a:solidFill>
                  <a:schemeClr val="bg1"/>
                </a:solidFill>
                <a:latin typeface="+mj-lt"/>
              </a:rPr>
              <a:t>All</a:t>
            </a:r>
            <a:r>
              <a:rPr lang="en-US" sz="800" spc="-10" dirty="0">
                <a:solidFill>
                  <a:schemeClr val="bg1"/>
                </a:solidFill>
                <a:latin typeface="+mj-lt"/>
              </a:rPr>
              <a:t> </a:t>
            </a:r>
            <a:r>
              <a:rPr lang="en-US" sz="800" dirty="0">
                <a:solidFill>
                  <a:schemeClr val="bg1"/>
                </a:solidFill>
                <a:latin typeface="+mj-lt"/>
              </a:rPr>
              <a:t>Rights</a:t>
            </a:r>
            <a:r>
              <a:rPr lang="en-US" sz="800" spc="-10" dirty="0">
                <a:solidFill>
                  <a:schemeClr val="bg1"/>
                </a:solidFill>
                <a:latin typeface="+mj-lt"/>
              </a:rPr>
              <a:t> </a:t>
            </a:r>
            <a:r>
              <a:rPr lang="en-US" sz="800" dirty="0">
                <a:solidFill>
                  <a:schemeClr val="bg1"/>
                </a:solidFill>
                <a:latin typeface="+mj-lt"/>
              </a:rPr>
              <a:t>Reserved.</a:t>
            </a:r>
            <a:r>
              <a:rPr lang="en-US" sz="800" spc="-10" dirty="0">
                <a:solidFill>
                  <a:schemeClr val="bg1"/>
                </a:solidFill>
                <a:latin typeface="+mj-lt"/>
              </a:rPr>
              <a:t>     </a:t>
            </a:r>
            <a:r>
              <a:rPr lang="en-US" sz="800" dirty="0">
                <a:solidFill>
                  <a:schemeClr val="bg1"/>
                </a:solidFill>
                <a:latin typeface="+mj-lt"/>
              </a:rPr>
              <a:t>|</a:t>
            </a:r>
            <a:r>
              <a:rPr lang="en-US" sz="800" spc="-10" dirty="0">
                <a:solidFill>
                  <a:schemeClr val="bg1"/>
                </a:solidFill>
                <a:latin typeface="+mj-lt"/>
              </a:rPr>
              <a:t>     </a:t>
            </a:r>
            <a:fld id="{7BD0BF21-9DD1-4A39-9329-F26F0BA98820}" type="slidenum">
              <a:rPr lang="en-US" sz="800" smtClean="0">
                <a:solidFill>
                  <a:schemeClr val="bg1"/>
                </a:solidFill>
                <a:latin typeface="+mj-lt"/>
              </a:rPr>
              <a:pPr/>
              <a:t>‹#›</a:t>
            </a:fld>
            <a:endParaRPr lang="en-US" sz="800" dirty="0">
              <a:solidFill>
                <a:schemeClr val="bg1"/>
              </a:solidFill>
              <a:latin typeface="+mj-lt"/>
            </a:endParaRPr>
          </a:p>
        </p:txBody>
      </p:sp>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
        <p:nvSpPr>
          <p:cNvPr id="2" name="Text Placeholder 7">
            <a:extLst>
              <a:ext uri="{FF2B5EF4-FFF2-40B4-BE49-F238E27FC236}">
                <a16:creationId xmlns:a16="http://schemas.microsoft.com/office/drawing/2014/main" id="{721B3B98-4A30-7F20-384B-05A0E1D64C8B}"/>
              </a:ext>
            </a:extLst>
          </p:cNvPr>
          <p:cNvSpPr>
            <a:spLocks noGrp="1"/>
          </p:cNvSpPr>
          <p:nvPr>
            <p:ph type="body" sz="quarter" idx="15"/>
          </p:nvPr>
        </p:nvSpPr>
        <p:spPr>
          <a:xfrm>
            <a:off x="615538" y="1921565"/>
            <a:ext cx="7011776"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Title 1">
            <a:extLst>
              <a:ext uri="{FF2B5EF4-FFF2-40B4-BE49-F238E27FC236}">
                <a16:creationId xmlns:a16="http://schemas.microsoft.com/office/drawing/2014/main" id="{D247A414-E233-5C5A-F189-F1293E6AF70B}"/>
              </a:ext>
            </a:extLst>
          </p:cNvPr>
          <p:cNvSpPr>
            <a:spLocks noGrp="1"/>
          </p:cNvSpPr>
          <p:nvPr>
            <p:ph type="title" hasCustomPrompt="1"/>
          </p:nvPr>
        </p:nvSpPr>
        <p:spPr>
          <a:xfrm>
            <a:off x="615539" y="636814"/>
            <a:ext cx="7015194" cy="318861"/>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add title</a:t>
            </a:r>
          </a:p>
        </p:txBody>
      </p:sp>
      <p:sp>
        <p:nvSpPr>
          <p:cNvPr id="8" name="Text Placeholder 3">
            <a:extLst>
              <a:ext uri="{FF2B5EF4-FFF2-40B4-BE49-F238E27FC236}">
                <a16:creationId xmlns:a16="http://schemas.microsoft.com/office/drawing/2014/main" id="{3D9670DB-9994-67C8-85EA-77AEEBD061A6}"/>
              </a:ext>
            </a:extLst>
          </p:cNvPr>
          <p:cNvSpPr>
            <a:spLocks noGrp="1"/>
          </p:cNvSpPr>
          <p:nvPr>
            <p:ph type="body" sz="quarter" idx="10" hasCustomPrompt="1"/>
          </p:nvPr>
        </p:nvSpPr>
        <p:spPr>
          <a:xfrm>
            <a:off x="615539" y="1074871"/>
            <a:ext cx="7011776" cy="529664"/>
          </a:xfrm>
          <a:prstGeom prst="rect">
            <a:avLst/>
          </a:prstGeom>
        </p:spPr>
        <p:txBody>
          <a:bodyPr>
            <a:normAutofit/>
          </a:bodyPr>
          <a:lstStyle>
            <a:lvl1pPr marL="0" indent="0">
              <a:spcBef>
                <a:spcPts val="0"/>
              </a:spcBef>
              <a:spcAft>
                <a:spcPts val="0"/>
              </a:spcAft>
              <a:buNone/>
              <a:defRPr sz="1600" b="1" i="0" baseline="0">
                <a:solidFill>
                  <a:schemeClr val="tx1"/>
                </a:solidFill>
                <a:latin typeface="Aptos" panose="020B0004020202020204" pitchFamily="34" charset="0"/>
              </a:defRPr>
            </a:lvl1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to add subtitle</a:t>
            </a:r>
          </a:p>
        </p:txBody>
      </p:sp>
    </p:spTree>
    <p:extLst>
      <p:ext uri="{BB962C8B-B14F-4D97-AF65-F5344CB8AC3E}">
        <p14:creationId xmlns:p14="http://schemas.microsoft.com/office/powerpoint/2010/main" val="3728577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7_GIF">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A3D68B-83F8-575B-F124-A3CA5F0896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7968" y="584536"/>
            <a:ext cx="1790229" cy="411753"/>
          </a:xfrm>
          <a:prstGeom prst="rect">
            <a:avLst/>
          </a:prstGeom>
        </p:spPr>
      </p:pic>
      <p:pic>
        <p:nvPicPr>
          <p:cNvPr id="23" name="Picture 22">
            <a:extLst>
              <a:ext uri="{FF2B5EF4-FFF2-40B4-BE49-F238E27FC236}">
                <a16:creationId xmlns:a16="http://schemas.microsoft.com/office/drawing/2014/main" id="{0F7EC2C7-9383-5AD7-7CDB-C0436F2F4FB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06438" y="594475"/>
            <a:ext cx="1790229" cy="397430"/>
          </a:xfrm>
          <a:prstGeom prst="rect">
            <a:avLst/>
          </a:prstGeom>
        </p:spPr>
      </p:pic>
      <p:sp>
        <p:nvSpPr>
          <p:cNvPr id="8" name="Text Placeholder 15">
            <a:extLst>
              <a:ext uri="{FF2B5EF4-FFF2-40B4-BE49-F238E27FC236}">
                <a16:creationId xmlns:a16="http://schemas.microsoft.com/office/drawing/2014/main" id="{9FCB3ABA-4FC7-0624-C6B3-0560E7198254}"/>
              </a:ext>
            </a:extLst>
          </p:cNvPr>
          <p:cNvSpPr>
            <a:spLocks noGrp="1"/>
          </p:cNvSpPr>
          <p:nvPr>
            <p:ph type="body" sz="quarter" idx="10" hasCustomPrompt="1"/>
          </p:nvPr>
        </p:nvSpPr>
        <p:spPr>
          <a:xfrm>
            <a:off x="568531" y="3251283"/>
            <a:ext cx="3896139" cy="1420813"/>
          </a:xfrm>
          <a:prstGeom prst="rect">
            <a:avLst/>
          </a:prstGeom>
        </p:spPr>
        <p:txBody>
          <a:bodyPr anchor="b"/>
          <a:lstStyle>
            <a:lvl1pPr marL="0" indent="0">
              <a:lnSpc>
                <a:spcPct val="80000"/>
              </a:lnSpc>
              <a:spcBef>
                <a:spcPts val="0"/>
              </a:spcBef>
              <a:buNone/>
              <a:defRPr sz="4800" b="0" i="0">
                <a:latin typeface="Aptos Light" panose="020B0004020202020204" pitchFamily="34" charset="0"/>
              </a:defRPr>
            </a:lvl1pPr>
          </a:lstStyle>
          <a:p>
            <a:pPr lvl="0"/>
            <a:r>
              <a:rPr lang="en-US" dirty="0"/>
              <a:t>Title of your presentation</a:t>
            </a:r>
          </a:p>
        </p:txBody>
      </p:sp>
      <p:sp>
        <p:nvSpPr>
          <p:cNvPr id="10" name="Text Placeholder 20">
            <a:extLst>
              <a:ext uri="{FF2B5EF4-FFF2-40B4-BE49-F238E27FC236}">
                <a16:creationId xmlns:a16="http://schemas.microsoft.com/office/drawing/2014/main" id="{1BE8A845-4270-D62C-EB36-53C183678212}"/>
              </a:ext>
            </a:extLst>
          </p:cNvPr>
          <p:cNvSpPr>
            <a:spLocks noGrp="1"/>
          </p:cNvSpPr>
          <p:nvPr>
            <p:ph type="body" sz="quarter" idx="11" hasCustomPrompt="1"/>
          </p:nvPr>
        </p:nvSpPr>
        <p:spPr>
          <a:xfrm>
            <a:off x="598349" y="4790390"/>
            <a:ext cx="3866322" cy="560387"/>
          </a:xfrm>
          <a:prstGeom prst="rect">
            <a:avLst/>
          </a:prstGeom>
        </p:spPr>
        <p:txBody>
          <a:bodyPr/>
          <a:lstStyle>
            <a:lvl1pPr marL="0" indent="0">
              <a:buNone/>
              <a:defRPr sz="1600" b="1"/>
            </a:lvl1pPr>
            <a:lvl2pPr marL="320040" indent="0">
              <a:buNone/>
              <a:defRPr sz="1600" b="1"/>
            </a:lvl2pPr>
            <a:lvl3pPr marL="594360" indent="0">
              <a:buNone/>
              <a:defRPr sz="1600" b="1"/>
            </a:lvl3pPr>
            <a:lvl4pPr marL="868680" indent="0">
              <a:buNone/>
              <a:defRPr sz="1600" b="1"/>
            </a:lvl4pPr>
            <a:lvl5pPr marL="1143000" indent="0">
              <a:buNone/>
              <a:defRPr sz="1600" b="1"/>
            </a:lvl5pPr>
          </a:lstStyle>
          <a:p>
            <a:pPr lvl="0"/>
            <a:r>
              <a:rPr lang="en-US" dirty="0"/>
              <a:t>Name of presenter, date, other info</a:t>
            </a:r>
          </a:p>
        </p:txBody>
      </p:sp>
      <p:sp>
        <p:nvSpPr>
          <p:cNvPr id="7" name="Picture Placeholder 2">
            <a:extLst>
              <a:ext uri="{FF2B5EF4-FFF2-40B4-BE49-F238E27FC236}">
                <a16:creationId xmlns:a16="http://schemas.microsoft.com/office/drawing/2014/main" id="{16618851-0D8D-3324-D714-BDC6AB514D02}"/>
              </a:ext>
            </a:extLst>
          </p:cNvPr>
          <p:cNvSpPr>
            <a:spLocks noGrp="1"/>
          </p:cNvSpPr>
          <p:nvPr>
            <p:ph type="pic" sz="quarter" idx="12"/>
          </p:nvPr>
        </p:nvSpPr>
        <p:spPr>
          <a:xfrm>
            <a:off x="5019508" y="-31304"/>
            <a:ext cx="7185744" cy="6887728"/>
          </a:xfrm>
          <a:custGeom>
            <a:avLst/>
            <a:gdLst>
              <a:gd name="connsiteX0" fmla="*/ 0 w 6189463"/>
              <a:gd name="connsiteY0" fmla="*/ 0 h 6887728"/>
              <a:gd name="connsiteX1" fmla="*/ 6189463 w 6189463"/>
              <a:gd name="connsiteY1" fmla="*/ 0 h 6887728"/>
              <a:gd name="connsiteX2" fmla="*/ 6189463 w 6189463"/>
              <a:gd name="connsiteY2" fmla="*/ 6887728 h 6887728"/>
              <a:gd name="connsiteX3" fmla="*/ 0 w 6189463"/>
              <a:gd name="connsiteY3" fmla="*/ 6887728 h 6887728"/>
              <a:gd name="connsiteX4" fmla="*/ 0 w 6189463"/>
              <a:gd name="connsiteY4" fmla="*/ 0 h 6887728"/>
              <a:gd name="connsiteX0" fmla="*/ 0 w 7192094"/>
              <a:gd name="connsiteY0" fmla="*/ 0 h 6887728"/>
              <a:gd name="connsiteX1" fmla="*/ 7192094 w 7192094"/>
              <a:gd name="connsiteY1" fmla="*/ 0 h 6887728"/>
              <a:gd name="connsiteX2" fmla="*/ 7192094 w 7192094"/>
              <a:gd name="connsiteY2" fmla="*/ 6887728 h 6887728"/>
              <a:gd name="connsiteX3" fmla="*/ 1002631 w 7192094"/>
              <a:gd name="connsiteY3" fmla="*/ 6887728 h 6887728"/>
              <a:gd name="connsiteX4" fmla="*/ 0 w 7192094"/>
              <a:gd name="connsiteY4" fmla="*/ 0 h 6887728"/>
              <a:gd name="connsiteX0" fmla="*/ 0 w 7185744"/>
              <a:gd name="connsiteY0" fmla="*/ 25400 h 6887728"/>
              <a:gd name="connsiteX1" fmla="*/ 7185744 w 7185744"/>
              <a:gd name="connsiteY1" fmla="*/ 0 h 6887728"/>
              <a:gd name="connsiteX2" fmla="*/ 7185744 w 7185744"/>
              <a:gd name="connsiteY2" fmla="*/ 6887728 h 6887728"/>
              <a:gd name="connsiteX3" fmla="*/ 996281 w 7185744"/>
              <a:gd name="connsiteY3" fmla="*/ 6887728 h 6887728"/>
              <a:gd name="connsiteX4" fmla="*/ 0 w 7185744"/>
              <a:gd name="connsiteY4" fmla="*/ 25400 h 688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5744" h="6887728">
                <a:moveTo>
                  <a:pt x="0" y="25400"/>
                </a:moveTo>
                <a:lnTo>
                  <a:pt x="7185744" y="0"/>
                </a:lnTo>
                <a:lnTo>
                  <a:pt x="7185744" y="6887728"/>
                </a:lnTo>
                <a:lnTo>
                  <a:pt x="996281" y="6887728"/>
                </a:lnTo>
                <a:lnTo>
                  <a:pt x="0" y="25400"/>
                </a:lnTo>
                <a:close/>
              </a:path>
            </a:pathLst>
          </a:custGeom>
          <a:solidFill>
            <a:schemeClr val="tx2"/>
          </a:solidFill>
          <a:ln>
            <a:noFill/>
          </a:ln>
        </p:spPr>
        <p:txBody>
          <a:bodyPr anchor="ctr"/>
          <a:lstStyle>
            <a:lvl1pPr marL="0" indent="0" algn="ctr">
              <a:buNone/>
              <a:defRPr/>
            </a:lvl1pPr>
          </a:lstStyle>
          <a:p>
            <a:r>
              <a:rPr lang="en-GB"/>
              <a:t>Click icon to add picture</a:t>
            </a:r>
            <a:endParaRPr lang="en-US" dirty="0"/>
          </a:p>
        </p:txBody>
      </p:sp>
    </p:spTree>
    <p:extLst>
      <p:ext uri="{BB962C8B-B14F-4D97-AF65-F5344CB8AC3E}">
        <p14:creationId xmlns:p14="http://schemas.microsoft.com/office/powerpoint/2010/main" val="18204550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XPRESSIVE_10_GREEN">
    <p:bg>
      <p:bgPr>
        <a:solidFill>
          <a:schemeClr val="bg1"/>
        </a:solidFill>
        <a:effectLst/>
      </p:bgPr>
    </p:bg>
    <p:spTree>
      <p:nvGrpSpPr>
        <p:cNvPr id="1" name=""/>
        <p:cNvGrpSpPr/>
        <p:nvPr/>
      </p:nvGrpSpPr>
      <p:grpSpPr>
        <a:xfrm>
          <a:off x="0" y="0"/>
          <a:ext cx="0" cy="0"/>
          <a:chOff x="0" y="0"/>
          <a:chExt cx="0" cy="0"/>
        </a:xfrm>
      </p:grpSpPr>
      <p:pic>
        <p:nvPicPr>
          <p:cNvPr id="4" name="Picture Placeholder 5">
            <a:extLst>
              <a:ext uri="{FF2B5EF4-FFF2-40B4-BE49-F238E27FC236}">
                <a16:creationId xmlns:a16="http://schemas.microsoft.com/office/drawing/2014/main" id="{6AE26D75-6814-7F2C-0A61-57635AFC853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655" y="-7596"/>
            <a:ext cx="4293687" cy="6872434"/>
          </a:xfrm>
          <a:custGeom>
            <a:avLst/>
            <a:gdLst>
              <a:gd name="connsiteX0" fmla="*/ 0 w 5935164"/>
              <a:gd name="connsiteY0" fmla="*/ 0 h 6857625"/>
              <a:gd name="connsiteX1" fmla="*/ 5935164 w 5935164"/>
              <a:gd name="connsiteY1" fmla="*/ 0 h 6857625"/>
              <a:gd name="connsiteX2" fmla="*/ 5935164 w 5935164"/>
              <a:gd name="connsiteY2" fmla="*/ 6857625 h 6857625"/>
              <a:gd name="connsiteX3" fmla="*/ 0 w 5935164"/>
              <a:gd name="connsiteY3" fmla="*/ 6857625 h 6857625"/>
              <a:gd name="connsiteX4" fmla="*/ 0 w 5935164"/>
              <a:gd name="connsiteY4" fmla="*/ 0 h 6857625"/>
              <a:gd name="connsiteX0" fmla="*/ 0 w 5935164"/>
              <a:gd name="connsiteY0" fmla="*/ 0 h 6867673"/>
              <a:gd name="connsiteX1" fmla="*/ 5935164 w 5935164"/>
              <a:gd name="connsiteY1" fmla="*/ 0 h 6867673"/>
              <a:gd name="connsiteX2" fmla="*/ 5935164 w 5935164"/>
              <a:gd name="connsiteY2" fmla="*/ 6857625 h 6867673"/>
              <a:gd name="connsiteX3" fmla="*/ 3597310 w 5935164"/>
              <a:gd name="connsiteY3" fmla="*/ 6867673 h 6867673"/>
              <a:gd name="connsiteX4" fmla="*/ 0 w 5935164"/>
              <a:gd name="connsiteY4" fmla="*/ 0 h 6867673"/>
              <a:gd name="connsiteX0" fmla="*/ 0 w 5935164"/>
              <a:gd name="connsiteY0" fmla="*/ 0 h 6857625"/>
              <a:gd name="connsiteX1" fmla="*/ 5935164 w 5935164"/>
              <a:gd name="connsiteY1" fmla="*/ 0 h 6857625"/>
              <a:gd name="connsiteX2" fmla="*/ 5935164 w 5935164"/>
              <a:gd name="connsiteY2" fmla="*/ 6857625 h 6857625"/>
              <a:gd name="connsiteX3" fmla="*/ 1688123 w 5935164"/>
              <a:gd name="connsiteY3" fmla="*/ 6847576 h 6857625"/>
              <a:gd name="connsiteX4" fmla="*/ 0 w 5935164"/>
              <a:gd name="connsiteY4" fmla="*/ 0 h 6857625"/>
              <a:gd name="connsiteX0" fmla="*/ 0 w 7120869"/>
              <a:gd name="connsiteY0" fmla="*/ 10048 h 6857625"/>
              <a:gd name="connsiteX1" fmla="*/ 7120869 w 7120869"/>
              <a:gd name="connsiteY1" fmla="*/ 0 h 6857625"/>
              <a:gd name="connsiteX2" fmla="*/ 7120869 w 7120869"/>
              <a:gd name="connsiteY2" fmla="*/ 6857625 h 6857625"/>
              <a:gd name="connsiteX3" fmla="*/ 2873828 w 7120869"/>
              <a:gd name="connsiteY3" fmla="*/ 6847576 h 6857625"/>
              <a:gd name="connsiteX4" fmla="*/ 0 w 7120869"/>
              <a:gd name="connsiteY4" fmla="*/ 10048 h 6857625"/>
              <a:gd name="connsiteX0" fmla="*/ 0 w 5523181"/>
              <a:gd name="connsiteY0" fmla="*/ 20096 h 6857625"/>
              <a:gd name="connsiteX1" fmla="*/ 5523181 w 5523181"/>
              <a:gd name="connsiteY1" fmla="*/ 0 h 6857625"/>
              <a:gd name="connsiteX2" fmla="*/ 5523181 w 5523181"/>
              <a:gd name="connsiteY2" fmla="*/ 6857625 h 6857625"/>
              <a:gd name="connsiteX3" fmla="*/ 1276140 w 5523181"/>
              <a:gd name="connsiteY3" fmla="*/ 6847576 h 6857625"/>
              <a:gd name="connsiteX4" fmla="*/ 0 w 5523181"/>
              <a:gd name="connsiteY4" fmla="*/ 20096 h 6857625"/>
              <a:gd name="connsiteX0" fmla="*/ 0 w 5523181"/>
              <a:gd name="connsiteY0" fmla="*/ 20096 h 6857625"/>
              <a:gd name="connsiteX1" fmla="*/ 5523181 w 5523181"/>
              <a:gd name="connsiteY1" fmla="*/ 0 h 6857625"/>
              <a:gd name="connsiteX2" fmla="*/ 5523181 w 5523181"/>
              <a:gd name="connsiteY2" fmla="*/ 6857625 h 6857625"/>
              <a:gd name="connsiteX3" fmla="*/ 1848896 w 5523181"/>
              <a:gd name="connsiteY3" fmla="*/ 6857625 h 6857625"/>
              <a:gd name="connsiteX4" fmla="*/ 0 w 5523181"/>
              <a:gd name="connsiteY4" fmla="*/ 20096 h 6857625"/>
              <a:gd name="connsiteX0" fmla="*/ 0 w 4689167"/>
              <a:gd name="connsiteY0" fmla="*/ 0 h 6867674"/>
              <a:gd name="connsiteX1" fmla="*/ 4689167 w 4689167"/>
              <a:gd name="connsiteY1" fmla="*/ 10049 h 6867674"/>
              <a:gd name="connsiteX2" fmla="*/ 4689167 w 4689167"/>
              <a:gd name="connsiteY2" fmla="*/ 6867674 h 6867674"/>
              <a:gd name="connsiteX3" fmla="*/ 1014882 w 4689167"/>
              <a:gd name="connsiteY3" fmla="*/ 6867674 h 6867674"/>
              <a:gd name="connsiteX4" fmla="*/ 0 w 4689167"/>
              <a:gd name="connsiteY4" fmla="*/ 0 h 6867674"/>
              <a:gd name="connsiteX0" fmla="*/ 0 w 6716750"/>
              <a:gd name="connsiteY0" fmla="*/ 0 h 6867674"/>
              <a:gd name="connsiteX1" fmla="*/ 6716750 w 6716750"/>
              <a:gd name="connsiteY1" fmla="*/ 10049 h 6867674"/>
              <a:gd name="connsiteX2" fmla="*/ 4689167 w 6716750"/>
              <a:gd name="connsiteY2" fmla="*/ 6867674 h 6867674"/>
              <a:gd name="connsiteX3" fmla="*/ 1014882 w 6716750"/>
              <a:gd name="connsiteY3" fmla="*/ 6867674 h 6867674"/>
              <a:gd name="connsiteX4" fmla="*/ 0 w 6716750"/>
              <a:gd name="connsiteY4" fmla="*/ 0 h 6867674"/>
              <a:gd name="connsiteX0" fmla="*/ 0 w 6716750"/>
              <a:gd name="connsiteY0" fmla="*/ 0 h 6920683"/>
              <a:gd name="connsiteX1" fmla="*/ 6716750 w 6716750"/>
              <a:gd name="connsiteY1" fmla="*/ 10049 h 6920683"/>
              <a:gd name="connsiteX2" fmla="*/ 6716750 w 6716750"/>
              <a:gd name="connsiteY2" fmla="*/ 6920683 h 6920683"/>
              <a:gd name="connsiteX3" fmla="*/ 1014882 w 6716750"/>
              <a:gd name="connsiteY3" fmla="*/ 6867674 h 6920683"/>
              <a:gd name="connsiteX4" fmla="*/ 0 w 6716750"/>
              <a:gd name="connsiteY4" fmla="*/ 0 h 6920683"/>
              <a:gd name="connsiteX0" fmla="*/ 0 w 6716750"/>
              <a:gd name="connsiteY0" fmla="*/ 0 h 6920683"/>
              <a:gd name="connsiteX1" fmla="*/ 6716750 w 6716750"/>
              <a:gd name="connsiteY1" fmla="*/ 10049 h 6920683"/>
              <a:gd name="connsiteX2" fmla="*/ 6716750 w 6716750"/>
              <a:gd name="connsiteY2" fmla="*/ 6920683 h 6920683"/>
              <a:gd name="connsiteX3" fmla="*/ 1014882 w 6716750"/>
              <a:gd name="connsiteY3" fmla="*/ 6907431 h 6920683"/>
              <a:gd name="connsiteX4" fmla="*/ 0 w 6716750"/>
              <a:gd name="connsiteY4" fmla="*/ 0 h 6920683"/>
              <a:gd name="connsiteX0" fmla="*/ 0 w 6716750"/>
              <a:gd name="connsiteY0" fmla="*/ 0 h 6907431"/>
              <a:gd name="connsiteX1" fmla="*/ 6716750 w 6716750"/>
              <a:gd name="connsiteY1" fmla="*/ 10049 h 6907431"/>
              <a:gd name="connsiteX2" fmla="*/ 6716750 w 6716750"/>
              <a:gd name="connsiteY2" fmla="*/ 6814666 h 6907431"/>
              <a:gd name="connsiteX3" fmla="*/ 1014882 w 6716750"/>
              <a:gd name="connsiteY3" fmla="*/ 6907431 h 6907431"/>
              <a:gd name="connsiteX4" fmla="*/ 0 w 6716750"/>
              <a:gd name="connsiteY4" fmla="*/ 0 h 6907431"/>
              <a:gd name="connsiteX0" fmla="*/ 0 w 6716750"/>
              <a:gd name="connsiteY0" fmla="*/ 0 h 6907431"/>
              <a:gd name="connsiteX1" fmla="*/ 6716750 w 6716750"/>
              <a:gd name="connsiteY1" fmla="*/ 10049 h 6907431"/>
              <a:gd name="connsiteX2" fmla="*/ 6716750 w 6716750"/>
              <a:gd name="connsiteY2" fmla="*/ 6907431 h 6907431"/>
              <a:gd name="connsiteX3" fmla="*/ 1014882 w 6716750"/>
              <a:gd name="connsiteY3" fmla="*/ 6907431 h 6907431"/>
              <a:gd name="connsiteX4" fmla="*/ 0 w 6716750"/>
              <a:gd name="connsiteY4" fmla="*/ 0 h 6907431"/>
              <a:gd name="connsiteX0" fmla="*/ 0 w 6716750"/>
              <a:gd name="connsiteY0" fmla="*/ 0 h 6907431"/>
              <a:gd name="connsiteX1" fmla="*/ 6210170 w 6716750"/>
              <a:gd name="connsiteY1" fmla="*/ 49889 h 6907431"/>
              <a:gd name="connsiteX2" fmla="*/ 6716750 w 6716750"/>
              <a:gd name="connsiteY2" fmla="*/ 6907431 h 6907431"/>
              <a:gd name="connsiteX3" fmla="*/ 1014882 w 6716750"/>
              <a:gd name="connsiteY3" fmla="*/ 6907431 h 6907431"/>
              <a:gd name="connsiteX4" fmla="*/ 0 w 6716750"/>
              <a:gd name="connsiteY4" fmla="*/ 0 h 6907431"/>
              <a:gd name="connsiteX0" fmla="*/ 0 w 6716750"/>
              <a:gd name="connsiteY0" fmla="*/ 29791 h 6937222"/>
              <a:gd name="connsiteX1" fmla="*/ 6316820 w 6716750"/>
              <a:gd name="connsiteY1" fmla="*/ 0 h 6937222"/>
              <a:gd name="connsiteX2" fmla="*/ 6716750 w 6716750"/>
              <a:gd name="connsiteY2" fmla="*/ 6937222 h 6937222"/>
              <a:gd name="connsiteX3" fmla="*/ 1014882 w 6716750"/>
              <a:gd name="connsiteY3" fmla="*/ 6937222 h 6937222"/>
              <a:gd name="connsiteX4" fmla="*/ 0 w 6716750"/>
              <a:gd name="connsiteY4" fmla="*/ 29791 h 6937222"/>
              <a:gd name="connsiteX0" fmla="*/ 0 w 6316820"/>
              <a:gd name="connsiteY0" fmla="*/ 29791 h 6937222"/>
              <a:gd name="connsiteX1" fmla="*/ 6316820 w 6316820"/>
              <a:gd name="connsiteY1" fmla="*/ 0 h 6937222"/>
              <a:gd name="connsiteX2" fmla="*/ 5570277 w 6316820"/>
              <a:gd name="connsiteY2" fmla="*/ 6923942 h 6937222"/>
              <a:gd name="connsiteX3" fmla="*/ 1014882 w 6316820"/>
              <a:gd name="connsiteY3" fmla="*/ 6937222 h 6937222"/>
              <a:gd name="connsiteX4" fmla="*/ 0 w 6316820"/>
              <a:gd name="connsiteY4" fmla="*/ 29791 h 6937222"/>
              <a:gd name="connsiteX0" fmla="*/ 0 w 6330149"/>
              <a:gd name="connsiteY0" fmla="*/ 29791 h 6977062"/>
              <a:gd name="connsiteX1" fmla="*/ 6316820 w 6330149"/>
              <a:gd name="connsiteY1" fmla="*/ 0 h 6977062"/>
              <a:gd name="connsiteX2" fmla="*/ 6330149 w 6330149"/>
              <a:gd name="connsiteY2" fmla="*/ 6977062 h 6977062"/>
              <a:gd name="connsiteX3" fmla="*/ 1014882 w 6330149"/>
              <a:gd name="connsiteY3" fmla="*/ 6937222 h 6977062"/>
              <a:gd name="connsiteX4" fmla="*/ 0 w 6330149"/>
              <a:gd name="connsiteY4" fmla="*/ 29791 h 6977062"/>
              <a:gd name="connsiteX0" fmla="*/ 0 w 6330149"/>
              <a:gd name="connsiteY0" fmla="*/ 29791 h 6977062"/>
              <a:gd name="connsiteX1" fmla="*/ 6316820 w 6330149"/>
              <a:gd name="connsiteY1" fmla="*/ 0 h 6977062"/>
              <a:gd name="connsiteX2" fmla="*/ 6330149 w 6330149"/>
              <a:gd name="connsiteY2" fmla="*/ 6977062 h 6977062"/>
              <a:gd name="connsiteX3" fmla="*/ 8464 w 6330149"/>
              <a:gd name="connsiteY3" fmla="*/ 6926442 h 6977062"/>
              <a:gd name="connsiteX4" fmla="*/ 0 w 6330149"/>
              <a:gd name="connsiteY4" fmla="*/ 29791 h 6977062"/>
              <a:gd name="connsiteX0" fmla="*/ 0 w 6330149"/>
              <a:gd name="connsiteY0" fmla="*/ 0 h 6947271"/>
              <a:gd name="connsiteX1" fmla="*/ 5310402 w 6330149"/>
              <a:gd name="connsiteY1" fmla="*/ 2549 h 6947271"/>
              <a:gd name="connsiteX2" fmla="*/ 6330149 w 6330149"/>
              <a:gd name="connsiteY2" fmla="*/ 6947271 h 6947271"/>
              <a:gd name="connsiteX3" fmla="*/ 8464 w 6330149"/>
              <a:gd name="connsiteY3" fmla="*/ 6896651 h 6947271"/>
              <a:gd name="connsiteX4" fmla="*/ 0 w 6330149"/>
              <a:gd name="connsiteY4" fmla="*/ 0 h 6947271"/>
              <a:gd name="connsiteX0" fmla="*/ 0 w 7190003"/>
              <a:gd name="connsiteY0" fmla="*/ 17371 h 6944722"/>
              <a:gd name="connsiteX1" fmla="*/ 6170256 w 7190003"/>
              <a:gd name="connsiteY1" fmla="*/ 0 h 6944722"/>
              <a:gd name="connsiteX2" fmla="*/ 7190003 w 7190003"/>
              <a:gd name="connsiteY2" fmla="*/ 6944722 h 6944722"/>
              <a:gd name="connsiteX3" fmla="*/ 868318 w 7190003"/>
              <a:gd name="connsiteY3" fmla="*/ 6894102 h 6944722"/>
              <a:gd name="connsiteX4" fmla="*/ 0 w 7190003"/>
              <a:gd name="connsiteY4" fmla="*/ 17371 h 6944722"/>
              <a:gd name="connsiteX0" fmla="*/ 2204 w 7192207"/>
              <a:gd name="connsiteY0" fmla="*/ 17371 h 6944722"/>
              <a:gd name="connsiteX1" fmla="*/ 6172460 w 7192207"/>
              <a:gd name="connsiteY1" fmla="*/ 0 h 6944722"/>
              <a:gd name="connsiteX2" fmla="*/ 7192207 w 7192207"/>
              <a:gd name="connsiteY2" fmla="*/ 6944722 h 6944722"/>
              <a:gd name="connsiteX3" fmla="*/ 670 w 7192207"/>
              <a:gd name="connsiteY3" fmla="*/ 6904062 h 6944722"/>
              <a:gd name="connsiteX4" fmla="*/ 2204 w 7192207"/>
              <a:gd name="connsiteY4" fmla="*/ 17371 h 6944722"/>
              <a:gd name="connsiteX0" fmla="*/ 2204 w 7192207"/>
              <a:gd name="connsiteY0" fmla="*/ 0 h 6927351"/>
              <a:gd name="connsiteX1" fmla="*/ 6172460 w 7192207"/>
              <a:gd name="connsiteY1" fmla="*/ 11625 h 6927351"/>
              <a:gd name="connsiteX2" fmla="*/ 7192207 w 7192207"/>
              <a:gd name="connsiteY2" fmla="*/ 6927351 h 6927351"/>
              <a:gd name="connsiteX3" fmla="*/ 670 w 7192207"/>
              <a:gd name="connsiteY3" fmla="*/ 6886691 h 6927351"/>
              <a:gd name="connsiteX4" fmla="*/ 2204 w 7192207"/>
              <a:gd name="connsiteY4" fmla="*/ 0 h 6927351"/>
              <a:gd name="connsiteX0" fmla="*/ 2204 w 7186385"/>
              <a:gd name="connsiteY0" fmla="*/ 0 h 6886755"/>
              <a:gd name="connsiteX1" fmla="*/ 6172460 w 7186385"/>
              <a:gd name="connsiteY1" fmla="*/ 11625 h 6886755"/>
              <a:gd name="connsiteX2" fmla="*/ 7186385 w 7186385"/>
              <a:gd name="connsiteY2" fmla="*/ 6886755 h 6886755"/>
              <a:gd name="connsiteX3" fmla="*/ 670 w 7186385"/>
              <a:gd name="connsiteY3" fmla="*/ 6886691 h 6886755"/>
              <a:gd name="connsiteX4" fmla="*/ 2204 w 7186385"/>
              <a:gd name="connsiteY4" fmla="*/ 0 h 6886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6385" h="6886755">
                <a:moveTo>
                  <a:pt x="2204" y="0"/>
                </a:moveTo>
                <a:lnTo>
                  <a:pt x="6172460" y="11625"/>
                </a:lnTo>
                <a:lnTo>
                  <a:pt x="7186385" y="6886755"/>
                </a:lnTo>
                <a:lnTo>
                  <a:pt x="670" y="6886691"/>
                </a:lnTo>
                <a:cubicBezTo>
                  <a:pt x="-2151" y="4587807"/>
                  <a:pt x="5025" y="2298884"/>
                  <a:pt x="2204" y="0"/>
                </a:cubicBezTo>
                <a:close/>
              </a:path>
            </a:pathLst>
          </a:custGeom>
        </p:spPr>
      </p:pic>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12208" y="6405440"/>
            <a:ext cx="887905" cy="200381"/>
          </a:xfrm>
          <a:prstGeom prst="rect">
            <a:avLst/>
          </a:prstGeom>
        </p:spPr>
      </p:pic>
      <p:sp>
        <p:nvSpPr>
          <p:cNvPr id="2" name="Text Placeholder 7">
            <a:extLst>
              <a:ext uri="{FF2B5EF4-FFF2-40B4-BE49-F238E27FC236}">
                <a16:creationId xmlns:a16="http://schemas.microsoft.com/office/drawing/2014/main" id="{12E7694B-2704-630A-6E66-793091FEE38D}"/>
              </a:ext>
            </a:extLst>
          </p:cNvPr>
          <p:cNvSpPr>
            <a:spLocks noGrp="1"/>
          </p:cNvSpPr>
          <p:nvPr>
            <p:ph type="body" sz="quarter" idx="15"/>
          </p:nvPr>
        </p:nvSpPr>
        <p:spPr>
          <a:xfrm>
            <a:off x="4563892" y="1921565"/>
            <a:ext cx="7011776"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Title 1">
            <a:extLst>
              <a:ext uri="{FF2B5EF4-FFF2-40B4-BE49-F238E27FC236}">
                <a16:creationId xmlns:a16="http://schemas.microsoft.com/office/drawing/2014/main" id="{40B18285-2FEC-F160-B5AE-7092E88C6758}"/>
              </a:ext>
            </a:extLst>
          </p:cNvPr>
          <p:cNvSpPr>
            <a:spLocks noGrp="1"/>
          </p:cNvSpPr>
          <p:nvPr>
            <p:ph type="title" hasCustomPrompt="1"/>
          </p:nvPr>
        </p:nvSpPr>
        <p:spPr>
          <a:xfrm>
            <a:off x="4563893" y="636814"/>
            <a:ext cx="7015194" cy="318861"/>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add title</a:t>
            </a:r>
          </a:p>
        </p:txBody>
      </p:sp>
      <p:sp>
        <p:nvSpPr>
          <p:cNvPr id="6" name="Text Placeholder 3">
            <a:extLst>
              <a:ext uri="{FF2B5EF4-FFF2-40B4-BE49-F238E27FC236}">
                <a16:creationId xmlns:a16="http://schemas.microsoft.com/office/drawing/2014/main" id="{82474003-A8CB-9C0B-291A-EF5408355DD3}"/>
              </a:ext>
            </a:extLst>
          </p:cNvPr>
          <p:cNvSpPr>
            <a:spLocks noGrp="1"/>
          </p:cNvSpPr>
          <p:nvPr>
            <p:ph type="body" sz="quarter" idx="10" hasCustomPrompt="1"/>
          </p:nvPr>
        </p:nvSpPr>
        <p:spPr>
          <a:xfrm>
            <a:off x="4563893" y="1074871"/>
            <a:ext cx="7011776" cy="529664"/>
          </a:xfrm>
          <a:prstGeom prst="rect">
            <a:avLst/>
          </a:prstGeom>
        </p:spPr>
        <p:txBody>
          <a:bodyPr>
            <a:normAutofit/>
          </a:bodyPr>
          <a:lstStyle>
            <a:lvl1pPr marL="0" indent="0">
              <a:spcBef>
                <a:spcPts val="0"/>
              </a:spcBef>
              <a:spcAft>
                <a:spcPts val="0"/>
              </a:spcAft>
              <a:buNone/>
              <a:defRPr sz="1600" b="1" i="0" baseline="0">
                <a:solidFill>
                  <a:schemeClr val="tx1"/>
                </a:solidFill>
                <a:latin typeface="Aptos" panose="020B0004020202020204" pitchFamily="34" charset="0"/>
              </a:defRPr>
            </a:lvl1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to add subtitle</a:t>
            </a:r>
          </a:p>
        </p:txBody>
      </p:sp>
    </p:spTree>
    <p:extLst>
      <p:ext uri="{BB962C8B-B14F-4D97-AF65-F5344CB8AC3E}">
        <p14:creationId xmlns:p14="http://schemas.microsoft.com/office/powerpoint/2010/main" val="232918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XPRESSIVE_10_BLUE">
    <p:bg>
      <p:bgPr>
        <a:solidFill>
          <a:schemeClr val="bg1"/>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74102FD-CF38-A540-4817-AC588A6A98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74001" y="1"/>
            <a:ext cx="5117999" cy="6874734"/>
          </a:xfrm>
          <a:custGeom>
            <a:avLst/>
            <a:gdLst>
              <a:gd name="connsiteX0" fmla="*/ 0 w 5935164"/>
              <a:gd name="connsiteY0" fmla="*/ 0 h 6857625"/>
              <a:gd name="connsiteX1" fmla="*/ 5935164 w 5935164"/>
              <a:gd name="connsiteY1" fmla="*/ 0 h 6857625"/>
              <a:gd name="connsiteX2" fmla="*/ 5935164 w 5935164"/>
              <a:gd name="connsiteY2" fmla="*/ 6857625 h 6857625"/>
              <a:gd name="connsiteX3" fmla="*/ 0 w 5935164"/>
              <a:gd name="connsiteY3" fmla="*/ 6857625 h 6857625"/>
              <a:gd name="connsiteX4" fmla="*/ 0 w 5935164"/>
              <a:gd name="connsiteY4" fmla="*/ 0 h 6857625"/>
              <a:gd name="connsiteX0" fmla="*/ 0 w 5935164"/>
              <a:gd name="connsiteY0" fmla="*/ 0 h 6867673"/>
              <a:gd name="connsiteX1" fmla="*/ 5935164 w 5935164"/>
              <a:gd name="connsiteY1" fmla="*/ 0 h 6867673"/>
              <a:gd name="connsiteX2" fmla="*/ 5935164 w 5935164"/>
              <a:gd name="connsiteY2" fmla="*/ 6857625 h 6867673"/>
              <a:gd name="connsiteX3" fmla="*/ 3597310 w 5935164"/>
              <a:gd name="connsiteY3" fmla="*/ 6867673 h 6867673"/>
              <a:gd name="connsiteX4" fmla="*/ 0 w 5935164"/>
              <a:gd name="connsiteY4" fmla="*/ 0 h 6867673"/>
              <a:gd name="connsiteX0" fmla="*/ 0 w 5935164"/>
              <a:gd name="connsiteY0" fmla="*/ 0 h 6857625"/>
              <a:gd name="connsiteX1" fmla="*/ 5935164 w 5935164"/>
              <a:gd name="connsiteY1" fmla="*/ 0 h 6857625"/>
              <a:gd name="connsiteX2" fmla="*/ 5935164 w 5935164"/>
              <a:gd name="connsiteY2" fmla="*/ 6857625 h 6857625"/>
              <a:gd name="connsiteX3" fmla="*/ 1688123 w 5935164"/>
              <a:gd name="connsiteY3" fmla="*/ 6847576 h 6857625"/>
              <a:gd name="connsiteX4" fmla="*/ 0 w 5935164"/>
              <a:gd name="connsiteY4" fmla="*/ 0 h 6857625"/>
              <a:gd name="connsiteX0" fmla="*/ 0 w 7120869"/>
              <a:gd name="connsiteY0" fmla="*/ 10048 h 6857625"/>
              <a:gd name="connsiteX1" fmla="*/ 7120869 w 7120869"/>
              <a:gd name="connsiteY1" fmla="*/ 0 h 6857625"/>
              <a:gd name="connsiteX2" fmla="*/ 7120869 w 7120869"/>
              <a:gd name="connsiteY2" fmla="*/ 6857625 h 6857625"/>
              <a:gd name="connsiteX3" fmla="*/ 2873828 w 7120869"/>
              <a:gd name="connsiteY3" fmla="*/ 6847576 h 6857625"/>
              <a:gd name="connsiteX4" fmla="*/ 0 w 7120869"/>
              <a:gd name="connsiteY4" fmla="*/ 10048 h 6857625"/>
              <a:gd name="connsiteX0" fmla="*/ 0 w 5523181"/>
              <a:gd name="connsiteY0" fmla="*/ 20096 h 6857625"/>
              <a:gd name="connsiteX1" fmla="*/ 5523181 w 5523181"/>
              <a:gd name="connsiteY1" fmla="*/ 0 h 6857625"/>
              <a:gd name="connsiteX2" fmla="*/ 5523181 w 5523181"/>
              <a:gd name="connsiteY2" fmla="*/ 6857625 h 6857625"/>
              <a:gd name="connsiteX3" fmla="*/ 1276140 w 5523181"/>
              <a:gd name="connsiteY3" fmla="*/ 6847576 h 6857625"/>
              <a:gd name="connsiteX4" fmla="*/ 0 w 5523181"/>
              <a:gd name="connsiteY4" fmla="*/ 20096 h 6857625"/>
              <a:gd name="connsiteX0" fmla="*/ 0 w 5523181"/>
              <a:gd name="connsiteY0" fmla="*/ 20096 h 6857625"/>
              <a:gd name="connsiteX1" fmla="*/ 5523181 w 5523181"/>
              <a:gd name="connsiteY1" fmla="*/ 0 h 6857625"/>
              <a:gd name="connsiteX2" fmla="*/ 5523181 w 5523181"/>
              <a:gd name="connsiteY2" fmla="*/ 6857625 h 6857625"/>
              <a:gd name="connsiteX3" fmla="*/ 1848896 w 5523181"/>
              <a:gd name="connsiteY3" fmla="*/ 6857625 h 6857625"/>
              <a:gd name="connsiteX4" fmla="*/ 0 w 5523181"/>
              <a:gd name="connsiteY4" fmla="*/ 20096 h 6857625"/>
              <a:gd name="connsiteX0" fmla="*/ 0 w 4689167"/>
              <a:gd name="connsiteY0" fmla="*/ 0 h 6867674"/>
              <a:gd name="connsiteX1" fmla="*/ 4689167 w 4689167"/>
              <a:gd name="connsiteY1" fmla="*/ 10049 h 6867674"/>
              <a:gd name="connsiteX2" fmla="*/ 4689167 w 4689167"/>
              <a:gd name="connsiteY2" fmla="*/ 6867674 h 6867674"/>
              <a:gd name="connsiteX3" fmla="*/ 1014882 w 4689167"/>
              <a:gd name="connsiteY3" fmla="*/ 6867674 h 6867674"/>
              <a:gd name="connsiteX4" fmla="*/ 0 w 4689167"/>
              <a:gd name="connsiteY4" fmla="*/ 0 h 6867674"/>
              <a:gd name="connsiteX0" fmla="*/ 0 w 4689167"/>
              <a:gd name="connsiteY0" fmla="*/ 0 h 6867674"/>
              <a:gd name="connsiteX1" fmla="*/ 4140527 w 4689167"/>
              <a:gd name="connsiteY1" fmla="*/ 20807 h 6867674"/>
              <a:gd name="connsiteX2" fmla="*/ 4689167 w 4689167"/>
              <a:gd name="connsiteY2" fmla="*/ 6867674 h 6867674"/>
              <a:gd name="connsiteX3" fmla="*/ 1014882 w 4689167"/>
              <a:gd name="connsiteY3" fmla="*/ 6867674 h 6867674"/>
              <a:gd name="connsiteX4" fmla="*/ 0 w 4689167"/>
              <a:gd name="connsiteY4" fmla="*/ 0 h 6867674"/>
              <a:gd name="connsiteX0" fmla="*/ 0 w 4140527"/>
              <a:gd name="connsiteY0" fmla="*/ 0 h 6910705"/>
              <a:gd name="connsiteX1" fmla="*/ 4140527 w 4140527"/>
              <a:gd name="connsiteY1" fmla="*/ 20807 h 6910705"/>
              <a:gd name="connsiteX2" fmla="*/ 3731736 w 4140527"/>
              <a:gd name="connsiteY2" fmla="*/ 6910705 h 6910705"/>
              <a:gd name="connsiteX3" fmla="*/ 1014882 w 4140527"/>
              <a:gd name="connsiteY3" fmla="*/ 6867674 h 6910705"/>
              <a:gd name="connsiteX4" fmla="*/ 0 w 4140527"/>
              <a:gd name="connsiteY4" fmla="*/ 0 h 6910705"/>
              <a:gd name="connsiteX0" fmla="*/ 0 w 4140527"/>
              <a:gd name="connsiteY0" fmla="*/ 0 h 6899948"/>
              <a:gd name="connsiteX1" fmla="*/ 4140527 w 4140527"/>
              <a:gd name="connsiteY1" fmla="*/ 20807 h 6899948"/>
              <a:gd name="connsiteX2" fmla="*/ 3850070 w 4140527"/>
              <a:gd name="connsiteY2" fmla="*/ 6899948 h 6899948"/>
              <a:gd name="connsiteX3" fmla="*/ 1014882 w 4140527"/>
              <a:gd name="connsiteY3" fmla="*/ 6867674 h 6899948"/>
              <a:gd name="connsiteX4" fmla="*/ 0 w 4140527"/>
              <a:gd name="connsiteY4" fmla="*/ 0 h 6899948"/>
              <a:gd name="connsiteX0" fmla="*/ 0 w 3850070"/>
              <a:gd name="connsiteY0" fmla="*/ 708 h 6900656"/>
              <a:gd name="connsiteX1" fmla="*/ 3452038 w 3850070"/>
              <a:gd name="connsiteY1" fmla="*/ 0 h 6900656"/>
              <a:gd name="connsiteX2" fmla="*/ 3850070 w 3850070"/>
              <a:gd name="connsiteY2" fmla="*/ 6900656 h 6900656"/>
              <a:gd name="connsiteX3" fmla="*/ 1014882 w 3850070"/>
              <a:gd name="connsiteY3" fmla="*/ 6868382 h 6900656"/>
              <a:gd name="connsiteX4" fmla="*/ 0 w 3850070"/>
              <a:gd name="connsiteY4" fmla="*/ 708 h 6900656"/>
              <a:gd name="connsiteX0" fmla="*/ 0 w 3860828"/>
              <a:gd name="connsiteY0" fmla="*/ 0 h 6899948"/>
              <a:gd name="connsiteX1" fmla="*/ 3860828 w 3860828"/>
              <a:gd name="connsiteY1" fmla="*/ 10050 h 6899948"/>
              <a:gd name="connsiteX2" fmla="*/ 3850070 w 3860828"/>
              <a:gd name="connsiteY2" fmla="*/ 6899948 h 6899948"/>
              <a:gd name="connsiteX3" fmla="*/ 1014882 w 3860828"/>
              <a:gd name="connsiteY3" fmla="*/ 6867674 h 6899948"/>
              <a:gd name="connsiteX4" fmla="*/ 0 w 3860828"/>
              <a:gd name="connsiteY4" fmla="*/ 0 h 6899948"/>
              <a:gd name="connsiteX0" fmla="*/ 0 w 3860828"/>
              <a:gd name="connsiteY0" fmla="*/ 0 h 6899948"/>
              <a:gd name="connsiteX1" fmla="*/ 3860828 w 3860828"/>
              <a:gd name="connsiteY1" fmla="*/ 10050 h 6899948"/>
              <a:gd name="connsiteX2" fmla="*/ 3850070 w 3860828"/>
              <a:gd name="connsiteY2" fmla="*/ 6899948 h 6899948"/>
              <a:gd name="connsiteX3" fmla="*/ 1014882 w 3860828"/>
              <a:gd name="connsiteY3" fmla="*/ 6867674 h 6899948"/>
              <a:gd name="connsiteX4" fmla="*/ 0 w 3860828"/>
              <a:gd name="connsiteY4" fmla="*/ 0 h 6899948"/>
              <a:gd name="connsiteX0" fmla="*/ 0 w 3860828"/>
              <a:gd name="connsiteY0" fmla="*/ 0 h 6899948"/>
              <a:gd name="connsiteX1" fmla="*/ 3860828 w 3860828"/>
              <a:gd name="connsiteY1" fmla="*/ 10050 h 6899948"/>
              <a:gd name="connsiteX2" fmla="*/ 3850070 w 3860828"/>
              <a:gd name="connsiteY2" fmla="*/ 6899948 h 6899948"/>
              <a:gd name="connsiteX3" fmla="*/ 1025640 w 3860828"/>
              <a:gd name="connsiteY3" fmla="*/ 6878431 h 6899948"/>
              <a:gd name="connsiteX4" fmla="*/ 0 w 3860828"/>
              <a:gd name="connsiteY4" fmla="*/ 0 h 6899948"/>
              <a:gd name="connsiteX0" fmla="*/ 0 w 3860828"/>
              <a:gd name="connsiteY0" fmla="*/ 0 h 6894161"/>
              <a:gd name="connsiteX1" fmla="*/ 3860828 w 3860828"/>
              <a:gd name="connsiteY1" fmla="*/ 4263 h 6894161"/>
              <a:gd name="connsiteX2" fmla="*/ 3850070 w 3860828"/>
              <a:gd name="connsiteY2" fmla="*/ 6894161 h 6894161"/>
              <a:gd name="connsiteX3" fmla="*/ 1025640 w 3860828"/>
              <a:gd name="connsiteY3" fmla="*/ 6872644 h 6894161"/>
              <a:gd name="connsiteX4" fmla="*/ 0 w 3860828"/>
              <a:gd name="connsiteY4" fmla="*/ 0 h 6894161"/>
              <a:gd name="connsiteX0" fmla="*/ 0 w 3860828"/>
              <a:gd name="connsiteY0" fmla="*/ 0 h 6894161"/>
              <a:gd name="connsiteX1" fmla="*/ 3860828 w 3860828"/>
              <a:gd name="connsiteY1" fmla="*/ 4263 h 6894161"/>
              <a:gd name="connsiteX2" fmla="*/ 3850070 w 3860828"/>
              <a:gd name="connsiteY2" fmla="*/ 6894161 h 6894161"/>
              <a:gd name="connsiteX3" fmla="*/ 1025640 w 3860828"/>
              <a:gd name="connsiteY3" fmla="*/ 6866857 h 6894161"/>
              <a:gd name="connsiteX4" fmla="*/ 0 w 3860828"/>
              <a:gd name="connsiteY4" fmla="*/ 0 h 6894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828" h="6894161">
                <a:moveTo>
                  <a:pt x="0" y="0"/>
                </a:moveTo>
                <a:lnTo>
                  <a:pt x="3860828" y="4263"/>
                </a:lnTo>
                <a:lnTo>
                  <a:pt x="3850070" y="6894161"/>
                </a:lnTo>
                <a:lnTo>
                  <a:pt x="1025640" y="6866857"/>
                </a:lnTo>
                <a:lnTo>
                  <a:pt x="0" y="0"/>
                </a:lnTo>
                <a:close/>
              </a:path>
            </a:pathLst>
          </a:custGeom>
        </p:spPr>
      </p:pic>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Copyright NAVEX Global</a:t>
            </a:r>
            <a:r>
              <a:rPr lang="en-US" sz="800" spc="-10" dirty="0">
                <a:solidFill>
                  <a:schemeClr val="bg1"/>
                </a:solidFill>
                <a:latin typeface="+mj-lt"/>
              </a:rPr>
              <a:t> </a:t>
            </a:r>
            <a:r>
              <a:rPr lang="en-US" sz="800" dirty="0">
                <a:solidFill>
                  <a:schemeClr val="bg1"/>
                </a:solidFill>
                <a:latin typeface="+mj-lt"/>
              </a:rPr>
              <a:t>Inc.</a:t>
            </a:r>
            <a:r>
              <a:rPr lang="en-US" sz="800" spc="-10" dirty="0">
                <a:solidFill>
                  <a:schemeClr val="bg1"/>
                </a:solidFill>
                <a:latin typeface="+mj-lt"/>
              </a:rPr>
              <a:t> </a:t>
            </a:r>
            <a:r>
              <a:rPr lang="en-US" sz="800" dirty="0">
                <a:solidFill>
                  <a:schemeClr val="bg1"/>
                </a:solidFill>
                <a:latin typeface="+mj-lt"/>
              </a:rPr>
              <a:t>All</a:t>
            </a:r>
            <a:r>
              <a:rPr lang="en-US" sz="800" spc="-10" dirty="0">
                <a:solidFill>
                  <a:schemeClr val="bg1"/>
                </a:solidFill>
                <a:latin typeface="+mj-lt"/>
              </a:rPr>
              <a:t> </a:t>
            </a:r>
            <a:r>
              <a:rPr lang="en-US" sz="800" dirty="0">
                <a:solidFill>
                  <a:schemeClr val="bg1"/>
                </a:solidFill>
                <a:latin typeface="+mj-lt"/>
              </a:rPr>
              <a:t>Rights</a:t>
            </a:r>
            <a:r>
              <a:rPr lang="en-US" sz="800" spc="-10" dirty="0">
                <a:solidFill>
                  <a:schemeClr val="bg1"/>
                </a:solidFill>
                <a:latin typeface="+mj-lt"/>
              </a:rPr>
              <a:t> </a:t>
            </a:r>
            <a:r>
              <a:rPr lang="en-US" sz="800" dirty="0">
                <a:solidFill>
                  <a:schemeClr val="bg1"/>
                </a:solidFill>
                <a:latin typeface="+mj-lt"/>
              </a:rPr>
              <a:t>Reserved.</a:t>
            </a:r>
            <a:r>
              <a:rPr lang="en-US" sz="800" spc="-10" dirty="0">
                <a:solidFill>
                  <a:schemeClr val="bg1"/>
                </a:solidFill>
                <a:latin typeface="+mj-lt"/>
              </a:rPr>
              <a:t>     </a:t>
            </a:r>
            <a:r>
              <a:rPr lang="en-US" sz="800" dirty="0">
                <a:solidFill>
                  <a:schemeClr val="bg1"/>
                </a:solidFill>
                <a:latin typeface="+mj-lt"/>
              </a:rPr>
              <a:t>|</a:t>
            </a:r>
            <a:r>
              <a:rPr lang="en-US" sz="800" spc="-10" dirty="0">
                <a:solidFill>
                  <a:schemeClr val="bg1"/>
                </a:solidFill>
                <a:latin typeface="+mj-lt"/>
              </a:rPr>
              <a:t>     </a:t>
            </a:r>
            <a:fld id="{7BD0BF21-9DD1-4A39-9329-F26F0BA98820}" type="slidenum">
              <a:rPr lang="en-US" sz="800" smtClean="0">
                <a:solidFill>
                  <a:schemeClr val="bg1"/>
                </a:solidFill>
                <a:latin typeface="+mj-lt"/>
              </a:rPr>
              <a:pPr/>
              <a:t>‹#›</a:t>
            </a:fld>
            <a:endParaRPr lang="en-US" sz="800" dirty="0">
              <a:solidFill>
                <a:schemeClr val="bg1"/>
              </a:solidFill>
              <a:latin typeface="+mj-lt"/>
            </a:endParaRPr>
          </a:p>
        </p:txBody>
      </p:sp>
      <p:sp>
        <p:nvSpPr>
          <p:cNvPr id="2" name="Text Placeholder 7">
            <a:extLst>
              <a:ext uri="{FF2B5EF4-FFF2-40B4-BE49-F238E27FC236}">
                <a16:creationId xmlns:a16="http://schemas.microsoft.com/office/drawing/2014/main" id="{0E65663C-680B-D474-8C3F-939E6BD08C6F}"/>
              </a:ext>
            </a:extLst>
          </p:cNvPr>
          <p:cNvSpPr>
            <a:spLocks noGrp="1"/>
          </p:cNvSpPr>
          <p:nvPr>
            <p:ph type="body" sz="quarter" idx="15"/>
          </p:nvPr>
        </p:nvSpPr>
        <p:spPr>
          <a:xfrm>
            <a:off x="615538" y="1921565"/>
            <a:ext cx="6479324" cy="4105052"/>
          </a:xfrm>
          <a:prstGeom prst="rect">
            <a:avLst/>
          </a:prstGeom>
        </p:spPr>
        <p:txBody>
          <a:bodyPr/>
          <a:lstStyle>
            <a:lvl1pPr>
              <a:defRPr sz="1800"/>
            </a:lvl1pPr>
            <a:lvl2pPr>
              <a:defRPr sz="1600"/>
            </a:lvl2pPr>
            <a:lvl3pPr>
              <a:defRPr sz="1400"/>
            </a:lvl3pPr>
            <a:lvl4pPr>
              <a:defRPr sz="12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Title 1">
            <a:extLst>
              <a:ext uri="{FF2B5EF4-FFF2-40B4-BE49-F238E27FC236}">
                <a16:creationId xmlns:a16="http://schemas.microsoft.com/office/drawing/2014/main" id="{12AF8B7F-6EA9-2CFF-D532-8D9A587D7970}"/>
              </a:ext>
            </a:extLst>
          </p:cNvPr>
          <p:cNvSpPr>
            <a:spLocks noGrp="1"/>
          </p:cNvSpPr>
          <p:nvPr>
            <p:ph type="title" hasCustomPrompt="1"/>
          </p:nvPr>
        </p:nvSpPr>
        <p:spPr>
          <a:xfrm>
            <a:off x="615539" y="636814"/>
            <a:ext cx="6482482" cy="318861"/>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Click to add title</a:t>
            </a:r>
          </a:p>
        </p:txBody>
      </p:sp>
      <p:sp>
        <p:nvSpPr>
          <p:cNvPr id="6" name="Text Placeholder 3">
            <a:extLst>
              <a:ext uri="{FF2B5EF4-FFF2-40B4-BE49-F238E27FC236}">
                <a16:creationId xmlns:a16="http://schemas.microsoft.com/office/drawing/2014/main" id="{3C69A884-D17F-153F-DC0C-5E6B80E44EB9}"/>
              </a:ext>
            </a:extLst>
          </p:cNvPr>
          <p:cNvSpPr>
            <a:spLocks noGrp="1"/>
          </p:cNvSpPr>
          <p:nvPr>
            <p:ph type="body" sz="quarter" idx="10" hasCustomPrompt="1"/>
          </p:nvPr>
        </p:nvSpPr>
        <p:spPr>
          <a:xfrm>
            <a:off x="615539" y="1074871"/>
            <a:ext cx="6479324" cy="529664"/>
          </a:xfrm>
          <a:prstGeom prst="rect">
            <a:avLst/>
          </a:prstGeom>
        </p:spPr>
        <p:txBody>
          <a:bodyPr>
            <a:normAutofit/>
          </a:bodyPr>
          <a:lstStyle>
            <a:lvl1pPr marL="0" indent="0">
              <a:spcBef>
                <a:spcPts val="0"/>
              </a:spcBef>
              <a:spcAft>
                <a:spcPts val="0"/>
              </a:spcAft>
              <a:buNone/>
              <a:defRPr sz="1600" b="1" i="0" baseline="0">
                <a:solidFill>
                  <a:schemeClr val="tx1"/>
                </a:solidFill>
                <a:latin typeface="Aptos" panose="020B0004020202020204" pitchFamily="34" charset="0"/>
              </a:defRPr>
            </a:lvl1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to add subtitle</a:t>
            </a:r>
          </a:p>
        </p:txBody>
      </p:sp>
      <p:sp>
        <p:nvSpPr>
          <p:cNvPr id="9" name="TextBox 8">
            <a:extLst>
              <a:ext uri="{FF2B5EF4-FFF2-40B4-BE49-F238E27FC236}">
                <a16:creationId xmlns:a16="http://schemas.microsoft.com/office/drawing/2014/main" id="{18E48B12-1FD6-D3EF-F36B-CA4A3FCCAB20}"/>
              </a:ext>
            </a:extLst>
          </p:cNvPr>
          <p:cNvSpPr txBox="1"/>
          <p:nvPr userDrawn="1"/>
        </p:nvSpPr>
        <p:spPr>
          <a:xfrm>
            <a:off x="12673263" y="6625389"/>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58BE0215-DED1-9CAA-4A40-C52FA589618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12913" y="6385752"/>
            <a:ext cx="791903" cy="175802"/>
          </a:xfrm>
          <a:prstGeom prst="rect">
            <a:avLst/>
          </a:prstGeom>
        </p:spPr>
      </p:pic>
    </p:spTree>
    <p:extLst>
      <p:ext uri="{BB962C8B-B14F-4D97-AF65-F5344CB8AC3E}">
        <p14:creationId xmlns:p14="http://schemas.microsoft.com/office/powerpoint/2010/main" val="1823521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XPRESSIVE_11">
    <p:bg>
      <p:bgPr>
        <a:solidFill>
          <a:schemeClr val="bg1"/>
        </a:solid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996E6576-35DA-0EB2-E35F-5706A7DD6886}"/>
              </a:ext>
            </a:extLst>
          </p:cNvPr>
          <p:cNvSpPr>
            <a:spLocks noGrp="1"/>
          </p:cNvSpPr>
          <p:nvPr>
            <p:ph type="pic" sz="quarter" idx="10"/>
          </p:nvPr>
        </p:nvSpPr>
        <p:spPr>
          <a:xfrm>
            <a:off x="0" y="-11290"/>
            <a:ext cx="5791200" cy="6869289"/>
          </a:xfrm>
          <a:custGeom>
            <a:avLst/>
            <a:gdLst>
              <a:gd name="connsiteX0" fmla="*/ 0 w 5791200"/>
              <a:gd name="connsiteY0" fmla="*/ 0 h 6858000"/>
              <a:gd name="connsiteX1" fmla="*/ 5791200 w 5791200"/>
              <a:gd name="connsiteY1" fmla="*/ 0 h 6858000"/>
              <a:gd name="connsiteX2" fmla="*/ 5791200 w 5791200"/>
              <a:gd name="connsiteY2" fmla="*/ 6858000 h 6858000"/>
              <a:gd name="connsiteX3" fmla="*/ 0 w 5791200"/>
              <a:gd name="connsiteY3" fmla="*/ 6858000 h 6858000"/>
              <a:gd name="connsiteX4" fmla="*/ 0 w 5791200"/>
              <a:gd name="connsiteY4" fmla="*/ 0 h 6858000"/>
              <a:gd name="connsiteX0" fmla="*/ 0 w 5791200"/>
              <a:gd name="connsiteY0" fmla="*/ 0 h 6858000"/>
              <a:gd name="connsiteX1" fmla="*/ 4876800 w 5791200"/>
              <a:gd name="connsiteY1" fmla="*/ 11289 h 6858000"/>
              <a:gd name="connsiteX2" fmla="*/ 5791200 w 5791200"/>
              <a:gd name="connsiteY2" fmla="*/ 6858000 h 6858000"/>
              <a:gd name="connsiteX3" fmla="*/ 0 w 5791200"/>
              <a:gd name="connsiteY3" fmla="*/ 6858000 h 6858000"/>
              <a:gd name="connsiteX4" fmla="*/ 0 w 5791200"/>
              <a:gd name="connsiteY4" fmla="*/ 0 h 6858000"/>
              <a:gd name="connsiteX0" fmla="*/ 0 w 5791200"/>
              <a:gd name="connsiteY0" fmla="*/ 11289 h 6869289"/>
              <a:gd name="connsiteX1" fmla="*/ 4955822 w 5791200"/>
              <a:gd name="connsiteY1" fmla="*/ 0 h 6869289"/>
              <a:gd name="connsiteX2" fmla="*/ 5791200 w 5791200"/>
              <a:gd name="connsiteY2" fmla="*/ 6869289 h 6869289"/>
              <a:gd name="connsiteX3" fmla="*/ 0 w 5791200"/>
              <a:gd name="connsiteY3" fmla="*/ 6869289 h 6869289"/>
              <a:gd name="connsiteX4" fmla="*/ 0 w 5791200"/>
              <a:gd name="connsiteY4" fmla="*/ 11289 h 6869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0" h="6869289">
                <a:moveTo>
                  <a:pt x="0" y="11289"/>
                </a:moveTo>
                <a:lnTo>
                  <a:pt x="4955822" y="0"/>
                </a:lnTo>
                <a:lnTo>
                  <a:pt x="5791200" y="6869289"/>
                </a:lnTo>
                <a:lnTo>
                  <a:pt x="0" y="6869289"/>
                </a:lnTo>
                <a:lnTo>
                  <a:pt x="0" y="11289"/>
                </a:lnTo>
                <a:close/>
              </a:path>
            </a:pathLst>
          </a:custGeom>
          <a:solidFill>
            <a:schemeClr val="tx2"/>
          </a:solidFill>
        </p:spPr>
        <p:txBody>
          <a:bodyPr anchor="ctr"/>
          <a:lstStyle>
            <a:lvl1pPr marL="0" indent="0" algn="ctr">
              <a:buFontTx/>
              <a:buNone/>
              <a:defRPr/>
            </a:lvl1pPr>
          </a:lstStyle>
          <a:p>
            <a:r>
              <a:rPr lang="en-GB"/>
              <a:t>Click icon to add picture</a:t>
            </a:r>
            <a:endParaRPr lang="en-US" dirty="0"/>
          </a:p>
        </p:txBody>
      </p:sp>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pic>
        <p:nvPicPr>
          <p:cNvPr id="6" name="Picture 6">
            <a:extLst>
              <a:ext uri="{FF2B5EF4-FFF2-40B4-BE49-F238E27FC236}">
                <a16:creationId xmlns:a16="http://schemas.microsoft.com/office/drawing/2014/main" id="{31E8B1CA-2D29-30F2-3DC2-E4C20EC2598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Tree>
    <p:extLst>
      <p:ext uri="{BB962C8B-B14F-4D97-AF65-F5344CB8AC3E}">
        <p14:creationId xmlns:p14="http://schemas.microsoft.com/office/powerpoint/2010/main" val="577111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XPRESSIVE_11_dark">
    <p:bg>
      <p:bgRef idx="1001">
        <a:schemeClr val="bg1"/>
      </p:bgRef>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996E6576-35DA-0EB2-E35F-5706A7DD6886}"/>
              </a:ext>
            </a:extLst>
          </p:cNvPr>
          <p:cNvSpPr>
            <a:spLocks noGrp="1"/>
          </p:cNvSpPr>
          <p:nvPr>
            <p:ph type="pic" sz="quarter" idx="10"/>
          </p:nvPr>
        </p:nvSpPr>
        <p:spPr>
          <a:xfrm>
            <a:off x="0" y="-11290"/>
            <a:ext cx="5791200" cy="6869289"/>
          </a:xfrm>
          <a:custGeom>
            <a:avLst/>
            <a:gdLst>
              <a:gd name="connsiteX0" fmla="*/ 0 w 5791200"/>
              <a:gd name="connsiteY0" fmla="*/ 0 h 6858000"/>
              <a:gd name="connsiteX1" fmla="*/ 5791200 w 5791200"/>
              <a:gd name="connsiteY1" fmla="*/ 0 h 6858000"/>
              <a:gd name="connsiteX2" fmla="*/ 5791200 w 5791200"/>
              <a:gd name="connsiteY2" fmla="*/ 6858000 h 6858000"/>
              <a:gd name="connsiteX3" fmla="*/ 0 w 5791200"/>
              <a:gd name="connsiteY3" fmla="*/ 6858000 h 6858000"/>
              <a:gd name="connsiteX4" fmla="*/ 0 w 5791200"/>
              <a:gd name="connsiteY4" fmla="*/ 0 h 6858000"/>
              <a:gd name="connsiteX0" fmla="*/ 0 w 5791200"/>
              <a:gd name="connsiteY0" fmla="*/ 0 h 6858000"/>
              <a:gd name="connsiteX1" fmla="*/ 4876800 w 5791200"/>
              <a:gd name="connsiteY1" fmla="*/ 11289 h 6858000"/>
              <a:gd name="connsiteX2" fmla="*/ 5791200 w 5791200"/>
              <a:gd name="connsiteY2" fmla="*/ 6858000 h 6858000"/>
              <a:gd name="connsiteX3" fmla="*/ 0 w 5791200"/>
              <a:gd name="connsiteY3" fmla="*/ 6858000 h 6858000"/>
              <a:gd name="connsiteX4" fmla="*/ 0 w 5791200"/>
              <a:gd name="connsiteY4" fmla="*/ 0 h 6858000"/>
              <a:gd name="connsiteX0" fmla="*/ 0 w 5791200"/>
              <a:gd name="connsiteY0" fmla="*/ 11289 h 6869289"/>
              <a:gd name="connsiteX1" fmla="*/ 4955822 w 5791200"/>
              <a:gd name="connsiteY1" fmla="*/ 0 h 6869289"/>
              <a:gd name="connsiteX2" fmla="*/ 5791200 w 5791200"/>
              <a:gd name="connsiteY2" fmla="*/ 6869289 h 6869289"/>
              <a:gd name="connsiteX3" fmla="*/ 0 w 5791200"/>
              <a:gd name="connsiteY3" fmla="*/ 6869289 h 6869289"/>
              <a:gd name="connsiteX4" fmla="*/ 0 w 5791200"/>
              <a:gd name="connsiteY4" fmla="*/ 11289 h 6869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0" h="6869289">
                <a:moveTo>
                  <a:pt x="0" y="11289"/>
                </a:moveTo>
                <a:lnTo>
                  <a:pt x="4955822" y="0"/>
                </a:lnTo>
                <a:lnTo>
                  <a:pt x="5791200" y="6869289"/>
                </a:lnTo>
                <a:lnTo>
                  <a:pt x="0" y="6869289"/>
                </a:lnTo>
                <a:lnTo>
                  <a:pt x="0" y="11289"/>
                </a:lnTo>
                <a:close/>
              </a:path>
            </a:pathLst>
          </a:custGeom>
          <a:solidFill>
            <a:schemeClr val="bg2"/>
          </a:solidFill>
        </p:spPr>
        <p:txBody>
          <a:bodyPr anchor="ctr"/>
          <a:lstStyle>
            <a:lvl1pPr marL="0" indent="0" algn="ctr">
              <a:buFontTx/>
              <a:buNone/>
              <a:defRPr/>
            </a:lvl1pPr>
          </a:lstStyle>
          <a:p>
            <a:r>
              <a:rPr lang="en-GB"/>
              <a:t>Click icon to add picture</a:t>
            </a:r>
            <a:endParaRPr lang="en-US" dirty="0"/>
          </a:p>
        </p:txBody>
      </p:sp>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pic>
        <p:nvPicPr>
          <p:cNvPr id="2" name="Picture 6">
            <a:extLst>
              <a:ext uri="{FF2B5EF4-FFF2-40B4-BE49-F238E27FC236}">
                <a16:creationId xmlns:a16="http://schemas.microsoft.com/office/drawing/2014/main" id="{38B3B2BA-3FF7-B4A1-DC74-7C9E550DB85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Tree>
    <p:extLst>
      <p:ext uri="{BB962C8B-B14F-4D97-AF65-F5344CB8AC3E}">
        <p14:creationId xmlns:p14="http://schemas.microsoft.com/office/powerpoint/2010/main" val="34692712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XPRESSIVE_12">
    <p:bg>
      <p:bgPr>
        <a:solidFill>
          <a:schemeClr val="bg1"/>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40F2A43-66FF-263E-CDCA-23D8A28FBB3F}"/>
              </a:ext>
            </a:extLst>
          </p:cNvPr>
          <p:cNvSpPr>
            <a:spLocks noGrp="1"/>
          </p:cNvSpPr>
          <p:nvPr>
            <p:ph type="pic" sz="quarter" idx="10"/>
          </p:nvPr>
        </p:nvSpPr>
        <p:spPr>
          <a:xfrm>
            <a:off x="5949950" y="0"/>
            <a:ext cx="6292850" cy="6869289"/>
          </a:xfrm>
          <a:custGeom>
            <a:avLst/>
            <a:gdLst>
              <a:gd name="connsiteX0" fmla="*/ 0 w 6292850"/>
              <a:gd name="connsiteY0" fmla="*/ 0 h 6858000"/>
              <a:gd name="connsiteX1" fmla="*/ 6292850 w 6292850"/>
              <a:gd name="connsiteY1" fmla="*/ 0 h 6858000"/>
              <a:gd name="connsiteX2" fmla="*/ 6292850 w 6292850"/>
              <a:gd name="connsiteY2" fmla="*/ 6858000 h 6858000"/>
              <a:gd name="connsiteX3" fmla="*/ 0 w 6292850"/>
              <a:gd name="connsiteY3" fmla="*/ 6858000 h 6858000"/>
              <a:gd name="connsiteX4" fmla="*/ 0 w 6292850"/>
              <a:gd name="connsiteY4" fmla="*/ 0 h 6858000"/>
              <a:gd name="connsiteX0" fmla="*/ 0 w 6292850"/>
              <a:gd name="connsiteY0" fmla="*/ 0 h 6869289"/>
              <a:gd name="connsiteX1" fmla="*/ 6292850 w 6292850"/>
              <a:gd name="connsiteY1" fmla="*/ 0 h 6869289"/>
              <a:gd name="connsiteX2" fmla="*/ 6292850 w 6292850"/>
              <a:gd name="connsiteY2" fmla="*/ 6858000 h 6869289"/>
              <a:gd name="connsiteX3" fmla="*/ 733778 w 6292850"/>
              <a:gd name="connsiteY3" fmla="*/ 6869289 h 6869289"/>
              <a:gd name="connsiteX4" fmla="*/ 0 w 6292850"/>
              <a:gd name="connsiteY4" fmla="*/ 0 h 6869289"/>
              <a:gd name="connsiteX0" fmla="*/ 0 w 6292850"/>
              <a:gd name="connsiteY0" fmla="*/ 0 h 6880578"/>
              <a:gd name="connsiteX1" fmla="*/ 6292850 w 6292850"/>
              <a:gd name="connsiteY1" fmla="*/ 0 h 6880578"/>
              <a:gd name="connsiteX2" fmla="*/ 6292850 w 6292850"/>
              <a:gd name="connsiteY2" fmla="*/ 6858000 h 6880578"/>
              <a:gd name="connsiteX3" fmla="*/ 1286934 w 6292850"/>
              <a:gd name="connsiteY3" fmla="*/ 6880578 h 6880578"/>
              <a:gd name="connsiteX4" fmla="*/ 0 w 6292850"/>
              <a:gd name="connsiteY4" fmla="*/ 0 h 6880578"/>
              <a:gd name="connsiteX0" fmla="*/ 0 w 6292850"/>
              <a:gd name="connsiteY0" fmla="*/ 0 h 6925734"/>
              <a:gd name="connsiteX1" fmla="*/ 6292850 w 6292850"/>
              <a:gd name="connsiteY1" fmla="*/ 0 h 6925734"/>
              <a:gd name="connsiteX2" fmla="*/ 6292850 w 6292850"/>
              <a:gd name="connsiteY2" fmla="*/ 6858000 h 6925734"/>
              <a:gd name="connsiteX3" fmla="*/ 1004711 w 6292850"/>
              <a:gd name="connsiteY3" fmla="*/ 6925734 h 6925734"/>
              <a:gd name="connsiteX4" fmla="*/ 0 w 6292850"/>
              <a:gd name="connsiteY4" fmla="*/ 0 h 6925734"/>
              <a:gd name="connsiteX0" fmla="*/ 0 w 6292850"/>
              <a:gd name="connsiteY0" fmla="*/ 0 h 6869289"/>
              <a:gd name="connsiteX1" fmla="*/ 6292850 w 6292850"/>
              <a:gd name="connsiteY1" fmla="*/ 0 h 6869289"/>
              <a:gd name="connsiteX2" fmla="*/ 6292850 w 6292850"/>
              <a:gd name="connsiteY2" fmla="*/ 6858000 h 6869289"/>
              <a:gd name="connsiteX3" fmla="*/ 1004711 w 6292850"/>
              <a:gd name="connsiteY3" fmla="*/ 6869289 h 6869289"/>
              <a:gd name="connsiteX4" fmla="*/ 0 w 6292850"/>
              <a:gd name="connsiteY4" fmla="*/ 0 h 6869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2850" h="6869289">
                <a:moveTo>
                  <a:pt x="0" y="0"/>
                </a:moveTo>
                <a:lnTo>
                  <a:pt x="6292850" y="0"/>
                </a:lnTo>
                <a:lnTo>
                  <a:pt x="6292850" y="6858000"/>
                </a:lnTo>
                <a:lnTo>
                  <a:pt x="1004711" y="6869289"/>
                </a:lnTo>
                <a:lnTo>
                  <a:pt x="0" y="0"/>
                </a:lnTo>
                <a:close/>
              </a:path>
            </a:pathLst>
          </a:custGeom>
          <a:solidFill>
            <a:schemeClr val="tx2"/>
          </a:solidFill>
        </p:spPr>
        <p:txBody>
          <a:bodyPr anchor="ctr"/>
          <a:lstStyle>
            <a:lvl1pPr marL="0" indent="0" algn="ctr">
              <a:buNone/>
              <a:defRPr/>
            </a:lvl1pPr>
          </a:lstStyle>
          <a:p>
            <a:r>
              <a:rPr lang="en-GB"/>
              <a:t>Click icon to add picture</a:t>
            </a:r>
            <a:endParaRPr lang="en-US" dirty="0"/>
          </a:p>
        </p:txBody>
      </p:sp>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
        <p:nvSpPr>
          <p:cNvPr id="6" name="Holder 6">
            <a:extLst>
              <a:ext uri="{FF2B5EF4-FFF2-40B4-BE49-F238E27FC236}">
                <a16:creationId xmlns:a16="http://schemas.microsoft.com/office/drawing/2014/main" id="{1CD8CAE0-674F-2EFA-EBF5-60B42B07D75D}"/>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Copyright NAVEX Global</a:t>
            </a:r>
            <a:r>
              <a:rPr lang="en-US" sz="800" spc="-10" dirty="0">
                <a:solidFill>
                  <a:schemeClr val="bg1"/>
                </a:solidFill>
                <a:latin typeface="+mj-lt"/>
              </a:rPr>
              <a:t> </a:t>
            </a:r>
            <a:r>
              <a:rPr lang="en-US" sz="800" dirty="0">
                <a:solidFill>
                  <a:schemeClr val="bg1"/>
                </a:solidFill>
                <a:latin typeface="+mj-lt"/>
              </a:rPr>
              <a:t>Inc.</a:t>
            </a:r>
            <a:r>
              <a:rPr lang="en-US" sz="800" spc="-10" dirty="0">
                <a:solidFill>
                  <a:schemeClr val="bg1"/>
                </a:solidFill>
                <a:latin typeface="+mj-lt"/>
              </a:rPr>
              <a:t> </a:t>
            </a:r>
            <a:r>
              <a:rPr lang="en-US" sz="800" dirty="0">
                <a:solidFill>
                  <a:schemeClr val="bg1"/>
                </a:solidFill>
                <a:latin typeface="+mj-lt"/>
              </a:rPr>
              <a:t>All</a:t>
            </a:r>
            <a:r>
              <a:rPr lang="en-US" sz="800" spc="-10" dirty="0">
                <a:solidFill>
                  <a:schemeClr val="bg1"/>
                </a:solidFill>
                <a:latin typeface="+mj-lt"/>
              </a:rPr>
              <a:t> </a:t>
            </a:r>
            <a:r>
              <a:rPr lang="en-US" sz="800" dirty="0">
                <a:solidFill>
                  <a:schemeClr val="bg1"/>
                </a:solidFill>
                <a:latin typeface="+mj-lt"/>
              </a:rPr>
              <a:t>Rights</a:t>
            </a:r>
            <a:r>
              <a:rPr lang="en-US" sz="800" spc="-10" dirty="0">
                <a:solidFill>
                  <a:schemeClr val="bg1"/>
                </a:solidFill>
                <a:latin typeface="+mj-lt"/>
              </a:rPr>
              <a:t> </a:t>
            </a:r>
            <a:r>
              <a:rPr lang="en-US" sz="800" dirty="0">
                <a:solidFill>
                  <a:schemeClr val="bg1"/>
                </a:solidFill>
                <a:latin typeface="+mj-lt"/>
              </a:rPr>
              <a:t>Reserved.</a:t>
            </a:r>
            <a:r>
              <a:rPr lang="en-US" sz="800" spc="-10" dirty="0">
                <a:solidFill>
                  <a:schemeClr val="bg1"/>
                </a:solidFill>
                <a:latin typeface="+mj-lt"/>
              </a:rPr>
              <a:t>     </a:t>
            </a:r>
            <a:r>
              <a:rPr lang="en-US" sz="800" dirty="0">
                <a:solidFill>
                  <a:schemeClr val="bg1"/>
                </a:solidFill>
                <a:latin typeface="+mj-lt"/>
              </a:rPr>
              <a:t>|</a:t>
            </a:r>
            <a:r>
              <a:rPr lang="en-US" sz="800" spc="-10" dirty="0">
                <a:solidFill>
                  <a:schemeClr val="bg1"/>
                </a:solidFill>
                <a:latin typeface="+mj-lt"/>
              </a:rPr>
              <a:t>     </a:t>
            </a:r>
            <a:fld id="{7BD0BF21-9DD1-4A39-9329-F26F0BA98820}" type="slidenum">
              <a:rPr lang="en-US" sz="800" smtClean="0">
                <a:solidFill>
                  <a:schemeClr val="bg1"/>
                </a:solidFill>
                <a:latin typeface="+mj-lt"/>
              </a:rPr>
              <a:pPr/>
              <a:t>‹#›</a:t>
            </a:fld>
            <a:endParaRPr lang="en-US" sz="800" dirty="0">
              <a:solidFill>
                <a:schemeClr val="bg1"/>
              </a:solidFill>
              <a:latin typeface="+mj-lt"/>
            </a:endParaRPr>
          </a:p>
        </p:txBody>
      </p:sp>
    </p:spTree>
    <p:extLst>
      <p:ext uri="{BB962C8B-B14F-4D97-AF65-F5344CB8AC3E}">
        <p14:creationId xmlns:p14="http://schemas.microsoft.com/office/powerpoint/2010/main" val="13986202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4" userDrawn="1">
          <p15:clr>
            <a:srgbClr val="FBAE40"/>
          </p15:clr>
        </p15:guide>
        <p15:guide id="4" pos="7236" userDrawn="1">
          <p15:clr>
            <a:srgbClr val="FBAE40"/>
          </p15:clr>
        </p15:guide>
        <p15:guide id="5" orient="horz" pos="602"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XPRESSIVE_12_dark">
    <p:bg>
      <p:bgPr>
        <a:solidFill>
          <a:schemeClr val="tx1"/>
        </a:solid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A27F525-7C37-CE5D-62E8-B3E88C65D6A8}"/>
              </a:ext>
            </a:extLst>
          </p:cNvPr>
          <p:cNvSpPr>
            <a:spLocks noGrp="1"/>
          </p:cNvSpPr>
          <p:nvPr>
            <p:ph type="pic" sz="quarter" idx="10"/>
          </p:nvPr>
        </p:nvSpPr>
        <p:spPr>
          <a:xfrm>
            <a:off x="5949950" y="0"/>
            <a:ext cx="6292850" cy="6869289"/>
          </a:xfrm>
          <a:custGeom>
            <a:avLst/>
            <a:gdLst>
              <a:gd name="connsiteX0" fmla="*/ 0 w 6292850"/>
              <a:gd name="connsiteY0" fmla="*/ 0 h 6858000"/>
              <a:gd name="connsiteX1" fmla="*/ 6292850 w 6292850"/>
              <a:gd name="connsiteY1" fmla="*/ 0 h 6858000"/>
              <a:gd name="connsiteX2" fmla="*/ 6292850 w 6292850"/>
              <a:gd name="connsiteY2" fmla="*/ 6858000 h 6858000"/>
              <a:gd name="connsiteX3" fmla="*/ 0 w 6292850"/>
              <a:gd name="connsiteY3" fmla="*/ 6858000 h 6858000"/>
              <a:gd name="connsiteX4" fmla="*/ 0 w 6292850"/>
              <a:gd name="connsiteY4" fmla="*/ 0 h 6858000"/>
              <a:gd name="connsiteX0" fmla="*/ 0 w 6292850"/>
              <a:gd name="connsiteY0" fmla="*/ 0 h 6869289"/>
              <a:gd name="connsiteX1" fmla="*/ 6292850 w 6292850"/>
              <a:gd name="connsiteY1" fmla="*/ 0 h 6869289"/>
              <a:gd name="connsiteX2" fmla="*/ 6292850 w 6292850"/>
              <a:gd name="connsiteY2" fmla="*/ 6858000 h 6869289"/>
              <a:gd name="connsiteX3" fmla="*/ 733778 w 6292850"/>
              <a:gd name="connsiteY3" fmla="*/ 6869289 h 6869289"/>
              <a:gd name="connsiteX4" fmla="*/ 0 w 6292850"/>
              <a:gd name="connsiteY4" fmla="*/ 0 h 6869289"/>
              <a:gd name="connsiteX0" fmla="*/ 0 w 6292850"/>
              <a:gd name="connsiteY0" fmla="*/ 0 h 6880578"/>
              <a:gd name="connsiteX1" fmla="*/ 6292850 w 6292850"/>
              <a:gd name="connsiteY1" fmla="*/ 0 h 6880578"/>
              <a:gd name="connsiteX2" fmla="*/ 6292850 w 6292850"/>
              <a:gd name="connsiteY2" fmla="*/ 6858000 h 6880578"/>
              <a:gd name="connsiteX3" fmla="*/ 1286934 w 6292850"/>
              <a:gd name="connsiteY3" fmla="*/ 6880578 h 6880578"/>
              <a:gd name="connsiteX4" fmla="*/ 0 w 6292850"/>
              <a:gd name="connsiteY4" fmla="*/ 0 h 6880578"/>
              <a:gd name="connsiteX0" fmla="*/ 0 w 6292850"/>
              <a:gd name="connsiteY0" fmla="*/ 0 h 6925734"/>
              <a:gd name="connsiteX1" fmla="*/ 6292850 w 6292850"/>
              <a:gd name="connsiteY1" fmla="*/ 0 h 6925734"/>
              <a:gd name="connsiteX2" fmla="*/ 6292850 w 6292850"/>
              <a:gd name="connsiteY2" fmla="*/ 6858000 h 6925734"/>
              <a:gd name="connsiteX3" fmla="*/ 1004711 w 6292850"/>
              <a:gd name="connsiteY3" fmla="*/ 6925734 h 6925734"/>
              <a:gd name="connsiteX4" fmla="*/ 0 w 6292850"/>
              <a:gd name="connsiteY4" fmla="*/ 0 h 6925734"/>
              <a:gd name="connsiteX0" fmla="*/ 0 w 6292850"/>
              <a:gd name="connsiteY0" fmla="*/ 0 h 6869289"/>
              <a:gd name="connsiteX1" fmla="*/ 6292850 w 6292850"/>
              <a:gd name="connsiteY1" fmla="*/ 0 h 6869289"/>
              <a:gd name="connsiteX2" fmla="*/ 6292850 w 6292850"/>
              <a:gd name="connsiteY2" fmla="*/ 6858000 h 6869289"/>
              <a:gd name="connsiteX3" fmla="*/ 1004711 w 6292850"/>
              <a:gd name="connsiteY3" fmla="*/ 6869289 h 6869289"/>
              <a:gd name="connsiteX4" fmla="*/ 0 w 6292850"/>
              <a:gd name="connsiteY4" fmla="*/ 0 h 6869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2850" h="6869289">
                <a:moveTo>
                  <a:pt x="0" y="0"/>
                </a:moveTo>
                <a:lnTo>
                  <a:pt x="6292850" y="0"/>
                </a:lnTo>
                <a:lnTo>
                  <a:pt x="6292850" y="6858000"/>
                </a:lnTo>
                <a:lnTo>
                  <a:pt x="1004711" y="6869289"/>
                </a:lnTo>
                <a:lnTo>
                  <a:pt x="0" y="0"/>
                </a:lnTo>
                <a:close/>
              </a:path>
            </a:pathLst>
          </a:custGeom>
          <a:solidFill>
            <a:schemeClr val="tx2"/>
          </a:solidFill>
        </p:spPr>
        <p:txBody>
          <a:bodyPr anchor="ctr"/>
          <a:lstStyle>
            <a:lvl1pPr marL="0" indent="0" algn="ctr">
              <a:buNone/>
              <a:defRPr/>
            </a:lvl1pPr>
          </a:lstStyle>
          <a:p>
            <a:r>
              <a:rPr lang="en-GB"/>
              <a:t>Click icon to add picture</a:t>
            </a:r>
            <a:endParaRPr lang="en-US" dirty="0"/>
          </a:p>
        </p:txBody>
      </p:sp>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
        <p:nvSpPr>
          <p:cNvPr id="8" name="Holder 6">
            <a:extLst>
              <a:ext uri="{FF2B5EF4-FFF2-40B4-BE49-F238E27FC236}">
                <a16:creationId xmlns:a16="http://schemas.microsoft.com/office/drawing/2014/main" id="{852660A1-6E10-D266-FAB7-7B2D9A59E077}"/>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Copyright NAVEX Global</a:t>
            </a:r>
            <a:r>
              <a:rPr lang="en-US" sz="800" spc="-10" dirty="0">
                <a:solidFill>
                  <a:schemeClr val="bg1"/>
                </a:solidFill>
                <a:latin typeface="+mj-lt"/>
              </a:rPr>
              <a:t> </a:t>
            </a:r>
            <a:r>
              <a:rPr lang="en-US" sz="800" dirty="0">
                <a:solidFill>
                  <a:schemeClr val="bg1"/>
                </a:solidFill>
                <a:latin typeface="+mj-lt"/>
              </a:rPr>
              <a:t>Inc.</a:t>
            </a:r>
            <a:r>
              <a:rPr lang="en-US" sz="800" spc="-10" dirty="0">
                <a:solidFill>
                  <a:schemeClr val="bg1"/>
                </a:solidFill>
                <a:latin typeface="+mj-lt"/>
              </a:rPr>
              <a:t> </a:t>
            </a:r>
            <a:r>
              <a:rPr lang="en-US" sz="800" dirty="0">
                <a:solidFill>
                  <a:schemeClr val="bg1"/>
                </a:solidFill>
                <a:latin typeface="+mj-lt"/>
              </a:rPr>
              <a:t>All</a:t>
            </a:r>
            <a:r>
              <a:rPr lang="en-US" sz="800" spc="-10" dirty="0">
                <a:solidFill>
                  <a:schemeClr val="bg1"/>
                </a:solidFill>
                <a:latin typeface="+mj-lt"/>
              </a:rPr>
              <a:t> </a:t>
            </a:r>
            <a:r>
              <a:rPr lang="en-US" sz="800" dirty="0">
                <a:solidFill>
                  <a:schemeClr val="bg1"/>
                </a:solidFill>
                <a:latin typeface="+mj-lt"/>
              </a:rPr>
              <a:t>Rights</a:t>
            </a:r>
            <a:r>
              <a:rPr lang="en-US" sz="800" spc="-10" dirty="0">
                <a:solidFill>
                  <a:schemeClr val="bg1"/>
                </a:solidFill>
                <a:latin typeface="+mj-lt"/>
              </a:rPr>
              <a:t> </a:t>
            </a:r>
            <a:r>
              <a:rPr lang="en-US" sz="800" dirty="0">
                <a:solidFill>
                  <a:schemeClr val="bg1"/>
                </a:solidFill>
                <a:latin typeface="+mj-lt"/>
              </a:rPr>
              <a:t>Reserved.</a:t>
            </a:r>
            <a:r>
              <a:rPr lang="en-US" sz="800" spc="-10" dirty="0">
                <a:solidFill>
                  <a:schemeClr val="bg1"/>
                </a:solidFill>
                <a:latin typeface="+mj-lt"/>
              </a:rPr>
              <a:t>     </a:t>
            </a:r>
            <a:r>
              <a:rPr lang="en-US" sz="800" dirty="0">
                <a:solidFill>
                  <a:schemeClr val="bg1"/>
                </a:solidFill>
                <a:latin typeface="+mj-lt"/>
              </a:rPr>
              <a:t>|</a:t>
            </a:r>
            <a:r>
              <a:rPr lang="en-US" sz="800" spc="-10" dirty="0">
                <a:solidFill>
                  <a:schemeClr val="bg1"/>
                </a:solidFill>
                <a:latin typeface="+mj-lt"/>
              </a:rPr>
              <a:t>     </a:t>
            </a:r>
            <a:fld id="{7BD0BF21-9DD1-4A39-9329-F26F0BA98820}" type="slidenum">
              <a:rPr lang="en-US" sz="800" smtClean="0">
                <a:solidFill>
                  <a:schemeClr val="bg1"/>
                </a:solidFill>
                <a:latin typeface="+mj-lt"/>
              </a:rPr>
              <a:pPr/>
              <a:t>‹#›</a:t>
            </a:fld>
            <a:endParaRPr lang="en-US" sz="800" dirty="0">
              <a:solidFill>
                <a:schemeClr val="bg1"/>
              </a:solidFill>
              <a:latin typeface="+mj-lt"/>
            </a:endParaRPr>
          </a:p>
        </p:txBody>
      </p:sp>
    </p:spTree>
    <p:extLst>
      <p:ext uri="{BB962C8B-B14F-4D97-AF65-F5344CB8AC3E}">
        <p14:creationId xmlns:p14="http://schemas.microsoft.com/office/powerpoint/2010/main" val="17884189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p:bg>
      <p:bgPr>
        <a:gradFill>
          <a:gsLst>
            <a:gs pos="9000">
              <a:schemeClr val="accent1">
                <a:lumMod val="99578"/>
                <a:lumOff val="422"/>
              </a:schemeClr>
            </a:gs>
            <a:gs pos="99000">
              <a:schemeClr val="accent2"/>
            </a:gs>
          </a:gsLst>
          <a:path path="rect">
            <a:fillToRect l="100000" t="100000"/>
          </a:path>
        </a:gradFill>
        <a:effectLst/>
      </p:bgPr>
    </p:bg>
    <p:spTree>
      <p:nvGrpSpPr>
        <p:cNvPr id="1" name=""/>
        <p:cNvGrpSpPr/>
        <p:nvPr/>
      </p:nvGrpSpPr>
      <p:grpSpPr>
        <a:xfrm>
          <a:off x="0" y="0"/>
          <a:ext cx="0" cy="0"/>
          <a:chOff x="0" y="0"/>
          <a:chExt cx="0" cy="0"/>
        </a:xfrm>
      </p:grpSpPr>
      <p:sp>
        <p:nvSpPr>
          <p:cNvPr id="6" name="Holder 6">
            <a:extLst>
              <a:ext uri="{FF2B5EF4-FFF2-40B4-BE49-F238E27FC236}">
                <a16:creationId xmlns:a16="http://schemas.microsoft.com/office/drawing/2014/main" id="{EA2BAF6A-A861-6E48-8711-FE78E190DA19}"/>
              </a:ext>
            </a:extLst>
          </p:cNvPr>
          <p:cNvSpPr txBox="1">
            <a:spLocks/>
          </p:cNvSpPr>
          <p:nvPr userDrawn="1"/>
        </p:nvSpPr>
        <p:spPr>
          <a:xfrm>
            <a:off x="8257032"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Copyright NAVEX Global</a:t>
            </a:r>
            <a:r>
              <a:rPr lang="en-US" sz="800" spc="-10" dirty="0">
                <a:solidFill>
                  <a:schemeClr val="bg1"/>
                </a:solidFill>
                <a:latin typeface="+mj-lt"/>
              </a:rPr>
              <a:t> </a:t>
            </a:r>
            <a:r>
              <a:rPr lang="en-US" sz="800" dirty="0">
                <a:solidFill>
                  <a:schemeClr val="bg1"/>
                </a:solidFill>
                <a:latin typeface="+mj-lt"/>
              </a:rPr>
              <a:t>Inc.</a:t>
            </a:r>
            <a:r>
              <a:rPr lang="en-US" sz="800" spc="-10" dirty="0">
                <a:solidFill>
                  <a:schemeClr val="bg1"/>
                </a:solidFill>
                <a:latin typeface="+mj-lt"/>
              </a:rPr>
              <a:t> </a:t>
            </a:r>
            <a:r>
              <a:rPr lang="en-US" sz="800" dirty="0">
                <a:solidFill>
                  <a:schemeClr val="bg1"/>
                </a:solidFill>
                <a:latin typeface="+mj-lt"/>
              </a:rPr>
              <a:t>All</a:t>
            </a:r>
            <a:r>
              <a:rPr lang="en-US" sz="800" spc="-10" dirty="0">
                <a:solidFill>
                  <a:schemeClr val="bg1"/>
                </a:solidFill>
                <a:latin typeface="+mj-lt"/>
              </a:rPr>
              <a:t> </a:t>
            </a:r>
            <a:r>
              <a:rPr lang="en-US" sz="800" dirty="0">
                <a:solidFill>
                  <a:schemeClr val="bg1"/>
                </a:solidFill>
                <a:latin typeface="+mj-lt"/>
              </a:rPr>
              <a:t>Rights</a:t>
            </a:r>
            <a:r>
              <a:rPr lang="en-US" sz="800" spc="-10" dirty="0">
                <a:solidFill>
                  <a:schemeClr val="bg1"/>
                </a:solidFill>
                <a:latin typeface="+mj-lt"/>
              </a:rPr>
              <a:t> </a:t>
            </a:r>
            <a:r>
              <a:rPr lang="en-US" sz="800" dirty="0">
                <a:solidFill>
                  <a:schemeClr val="bg1"/>
                </a:solidFill>
                <a:latin typeface="+mj-lt"/>
              </a:rPr>
              <a:t>Reserved.</a:t>
            </a:r>
            <a:r>
              <a:rPr lang="en-US" sz="800" spc="-10" dirty="0">
                <a:solidFill>
                  <a:schemeClr val="bg1"/>
                </a:solidFill>
                <a:latin typeface="+mj-lt"/>
              </a:rPr>
              <a:t>     </a:t>
            </a:r>
            <a:r>
              <a:rPr lang="en-US" sz="800" dirty="0">
                <a:solidFill>
                  <a:schemeClr val="bg1"/>
                </a:solidFill>
                <a:latin typeface="+mj-lt"/>
              </a:rPr>
              <a:t>|</a:t>
            </a:r>
            <a:r>
              <a:rPr lang="en-US" sz="800" spc="-10" dirty="0">
                <a:solidFill>
                  <a:schemeClr val="bg1"/>
                </a:solidFill>
                <a:latin typeface="+mj-lt"/>
              </a:rPr>
              <a:t>     </a:t>
            </a:r>
            <a:fld id="{7BD0BF21-9DD1-4A39-9329-F26F0BA98820}" type="slidenum">
              <a:rPr lang="en-US" sz="800" smtClean="0">
                <a:solidFill>
                  <a:schemeClr val="bg1"/>
                </a:solidFill>
                <a:latin typeface="+mj-lt"/>
              </a:rPr>
              <a:pPr/>
              <a:t>‹#›</a:t>
            </a:fld>
            <a:endParaRPr lang="en-US" sz="800" dirty="0">
              <a:solidFill>
                <a:schemeClr val="bg1"/>
              </a:solidFill>
              <a:latin typeface="+mj-lt"/>
            </a:endParaRPr>
          </a:p>
        </p:txBody>
      </p:sp>
      <p:sp>
        <p:nvSpPr>
          <p:cNvPr id="5" name="Title 1">
            <a:extLst>
              <a:ext uri="{FF2B5EF4-FFF2-40B4-BE49-F238E27FC236}">
                <a16:creationId xmlns:a16="http://schemas.microsoft.com/office/drawing/2014/main" id="{3309D8D2-72E6-3DB8-532F-90D80EECE8B6}"/>
              </a:ext>
            </a:extLst>
          </p:cNvPr>
          <p:cNvSpPr>
            <a:spLocks noGrp="1"/>
          </p:cNvSpPr>
          <p:nvPr>
            <p:ph type="title" hasCustomPrompt="1"/>
          </p:nvPr>
        </p:nvSpPr>
        <p:spPr>
          <a:xfrm>
            <a:off x="656864" y="3065548"/>
            <a:ext cx="5931413" cy="2003373"/>
          </a:xfrm>
          <a:prstGeom prst="rect">
            <a:avLst/>
          </a:prstGeom>
        </p:spPr>
        <p:txBody>
          <a:bodyPr anchor="b">
            <a:noAutofit/>
          </a:bodyPr>
          <a:lstStyle>
            <a:lvl1pPr algn="l">
              <a:lnSpc>
                <a:spcPct val="70000"/>
              </a:lnSpc>
              <a:defRPr sz="7500" b="0" i="0" baseline="0">
                <a:solidFill>
                  <a:schemeClr val="bg1"/>
                </a:solidFill>
                <a:latin typeface="+mj-lt"/>
              </a:defRPr>
            </a:lvl1pPr>
          </a:lstStyle>
          <a:p>
            <a:r>
              <a:rPr lang="en-US" dirty="0"/>
              <a:t>Thank you.</a:t>
            </a:r>
          </a:p>
        </p:txBody>
      </p:sp>
      <p:pic>
        <p:nvPicPr>
          <p:cNvPr id="11" name="Picture 10">
            <a:extLst>
              <a:ext uri="{FF2B5EF4-FFF2-40B4-BE49-F238E27FC236}">
                <a16:creationId xmlns:a16="http://schemas.microsoft.com/office/drawing/2014/main" id="{86A16383-434A-0CF3-B06F-4D342AE01BB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3822" y="5384599"/>
            <a:ext cx="1790229" cy="411753"/>
          </a:xfrm>
          <a:prstGeom prst="rect">
            <a:avLst/>
          </a:prstGeom>
        </p:spPr>
      </p:pic>
    </p:spTree>
    <p:extLst>
      <p:ext uri="{BB962C8B-B14F-4D97-AF65-F5344CB8AC3E}">
        <p14:creationId xmlns:p14="http://schemas.microsoft.com/office/powerpoint/2010/main" val="8691955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HANK YOU">
    <p:bg>
      <p:bgPr>
        <a:solidFill>
          <a:schemeClr val="bg1"/>
        </a:solidFill>
        <a:effectLst/>
      </p:bgPr>
    </p:bg>
    <p:spTree>
      <p:nvGrpSpPr>
        <p:cNvPr id="1" name=""/>
        <p:cNvGrpSpPr/>
        <p:nvPr/>
      </p:nvGrpSpPr>
      <p:grpSpPr>
        <a:xfrm>
          <a:off x="0" y="0"/>
          <a:ext cx="0" cy="0"/>
          <a:chOff x="0" y="0"/>
          <a:chExt cx="0" cy="0"/>
        </a:xfrm>
      </p:grpSpPr>
      <p:pic>
        <p:nvPicPr>
          <p:cNvPr id="2" name="Picture 1" descr="A person and person standing in a hallway&#10;&#10;Description automatically generated">
            <a:extLst>
              <a:ext uri="{FF2B5EF4-FFF2-40B4-BE49-F238E27FC236}">
                <a16:creationId xmlns:a16="http://schemas.microsoft.com/office/drawing/2014/main" id="{932A5C7D-0E2A-48F9-01A3-30CCC9D2AECA}"/>
              </a:ext>
            </a:extLst>
          </p:cNvPr>
          <p:cNvPicPr>
            <a:picLocks noChangeAspect="1"/>
          </p:cNvPicPr>
          <p:nvPr userDrawn="1"/>
        </p:nvPicPr>
        <p:blipFill>
          <a:blip r:embed="rId2" cstate="print">
            <a:extLst>
              <a:ext uri="{28A0092B-C50C-407E-A947-70E740481C1C}">
                <a14:useLocalDpi xmlns:a14="http://schemas.microsoft.com/office/drawing/2010/main"/>
              </a:ext>
            </a:extLst>
          </a:blip>
          <a:srcRect l="-29141"/>
          <a:stretch/>
        </p:blipFill>
        <p:spPr>
          <a:xfrm>
            <a:off x="0" y="0"/>
            <a:ext cx="12192000" cy="6858000"/>
          </a:xfrm>
          <a:prstGeom prst="rect">
            <a:avLst/>
          </a:prstGeom>
        </p:spPr>
      </p:pic>
      <p:sp>
        <p:nvSpPr>
          <p:cNvPr id="3" name="Rectangle 1">
            <a:extLst>
              <a:ext uri="{FF2B5EF4-FFF2-40B4-BE49-F238E27FC236}">
                <a16:creationId xmlns:a16="http://schemas.microsoft.com/office/drawing/2014/main" id="{F90FFBD7-D7A0-27B2-9BD8-C311A4D532AE}"/>
              </a:ext>
            </a:extLst>
          </p:cNvPr>
          <p:cNvSpPr/>
          <p:nvPr userDrawn="1"/>
        </p:nvSpPr>
        <p:spPr>
          <a:xfrm flipH="1">
            <a:off x="-2" y="0"/>
            <a:ext cx="7086602" cy="6858000"/>
          </a:xfrm>
          <a:custGeom>
            <a:avLst/>
            <a:gdLst>
              <a:gd name="connsiteX0" fmla="*/ 0 w 6241774"/>
              <a:gd name="connsiteY0" fmla="*/ 0 h 6858000"/>
              <a:gd name="connsiteX1" fmla="*/ 6241774 w 6241774"/>
              <a:gd name="connsiteY1" fmla="*/ 0 h 6858000"/>
              <a:gd name="connsiteX2" fmla="*/ 6241774 w 6241774"/>
              <a:gd name="connsiteY2" fmla="*/ 6858000 h 6858000"/>
              <a:gd name="connsiteX3" fmla="*/ 0 w 6241774"/>
              <a:gd name="connsiteY3" fmla="*/ 6858000 h 6858000"/>
              <a:gd name="connsiteX4" fmla="*/ 0 w 6241774"/>
              <a:gd name="connsiteY4" fmla="*/ 0 h 6858000"/>
              <a:gd name="connsiteX0" fmla="*/ 0 w 6241774"/>
              <a:gd name="connsiteY0" fmla="*/ 0 h 6858000"/>
              <a:gd name="connsiteX1" fmla="*/ 6241774 w 6241774"/>
              <a:gd name="connsiteY1" fmla="*/ 0 h 6858000"/>
              <a:gd name="connsiteX2" fmla="*/ 6241774 w 6241774"/>
              <a:gd name="connsiteY2" fmla="*/ 6858000 h 6858000"/>
              <a:gd name="connsiteX3" fmla="*/ 1000462 w 6241774"/>
              <a:gd name="connsiteY3" fmla="*/ 6858000 h 6858000"/>
              <a:gd name="connsiteX4" fmla="*/ 0 w 62417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774" h="6858000">
                <a:moveTo>
                  <a:pt x="0" y="0"/>
                </a:moveTo>
                <a:lnTo>
                  <a:pt x="6241774" y="0"/>
                </a:lnTo>
                <a:lnTo>
                  <a:pt x="6241774" y="6858000"/>
                </a:lnTo>
                <a:lnTo>
                  <a:pt x="1000462" y="685800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5">
            <a:extLst>
              <a:ext uri="{FF2B5EF4-FFF2-40B4-BE49-F238E27FC236}">
                <a16:creationId xmlns:a16="http://schemas.microsoft.com/office/drawing/2014/main" id="{05D12628-BD42-0881-2E4B-4A5F6468F630}"/>
              </a:ext>
            </a:extLst>
          </p:cNvPr>
          <p:cNvSpPr txBox="1">
            <a:spLocks/>
          </p:cNvSpPr>
          <p:nvPr userDrawn="1"/>
        </p:nvSpPr>
        <p:spPr>
          <a:xfrm>
            <a:off x="627989" y="3429000"/>
            <a:ext cx="5931413" cy="823059"/>
          </a:xfrm>
          <a:prstGeom prst="rect">
            <a:avLst/>
          </a:prstGeom>
        </p:spPr>
        <p:txBody>
          <a:bodyPr anchor="t">
            <a:noAutofit/>
          </a:bodyPr>
          <a:lstStyle>
            <a:lvl1pPr algn="l" defTabSz="914400" rtl="0" eaLnBrk="1" latinLnBrk="0" hangingPunct="1">
              <a:lnSpc>
                <a:spcPct val="70000"/>
              </a:lnSpc>
              <a:spcBef>
                <a:spcPct val="0"/>
              </a:spcBef>
              <a:buNone/>
              <a:defRPr sz="7500" b="0" i="0" kern="1200" baseline="0">
                <a:solidFill>
                  <a:schemeClr val="bg1"/>
                </a:solidFill>
                <a:latin typeface="+mj-lt"/>
                <a:ea typeface="Tahoma" panose="020B0604030504040204" pitchFamily="34" charset="0"/>
                <a:cs typeface="Tahoma" panose="020B0604030504040204" pitchFamily="34" charset="0"/>
              </a:defRPr>
            </a:lvl1pPr>
          </a:lstStyle>
          <a:p>
            <a:r>
              <a:rPr lang="en-US" dirty="0">
                <a:solidFill>
                  <a:schemeClr val="tx1"/>
                </a:solidFill>
              </a:rPr>
              <a:t>Thank you.</a:t>
            </a:r>
          </a:p>
        </p:txBody>
      </p:sp>
      <p:pic>
        <p:nvPicPr>
          <p:cNvPr id="7" name="Picture 6">
            <a:extLst>
              <a:ext uri="{FF2B5EF4-FFF2-40B4-BE49-F238E27FC236}">
                <a16:creationId xmlns:a16="http://schemas.microsoft.com/office/drawing/2014/main" id="{3A946198-B689-8657-6D1B-BE43B0D69C2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31838" y="2533485"/>
            <a:ext cx="1790229" cy="404015"/>
          </a:xfrm>
          <a:prstGeom prst="rect">
            <a:avLst/>
          </a:prstGeom>
        </p:spPr>
      </p:pic>
    </p:spTree>
    <p:extLst>
      <p:ext uri="{BB962C8B-B14F-4D97-AF65-F5344CB8AC3E}">
        <p14:creationId xmlns:p14="http://schemas.microsoft.com/office/powerpoint/2010/main" val="24771711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HANK YOU">
    <p:bg>
      <p:bgPr>
        <a:gradFill>
          <a:gsLst>
            <a:gs pos="9000">
              <a:schemeClr val="accent1">
                <a:lumMod val="99578"/>
                <a:lumOff val="422"/>
              </a:schemeClr>
            </a:gs>
            <a:gs pos="99000">
              <a:schemeClr val="accent2"/>
            </a:gs>
          </a:gsLst>
          <a:path path="rect">
            <a:fillToRect l="100000" t="100000"/>
          </a:path>
        </a:gra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B2221B9-DC4A-5011-A902-73A129910DD9}"/>
              </a:ext>
            </a:extLst>
          </p:cNvPr>
          <p:cNvGrpSpPr/>
          <p:nvPr userDrawn="1"/>
        </p:nvGrpSpPr>
        <p:grpSpPr>
          <a:xfrm>
            <a:off x="-3" y="-5"/>
            <a:ext cx="12192003" cy="6858005"/>
            <a:chOff x="-3" y="-5"/>
            <a:chExt cx="12192003" cy="6858005"/>
          </a:xfrm>
        </p:grpSpPr>
        <p:pic>
          <p:nvPicPr>
            <p:cNvPr id="2" name="Picture 1" descr="A couple of men smiling and holding a tablet&#10;&#10;Description automatically generated">
              <a:extLst>
                <a:ext uri="{FF2B5EF4-FFF2-40B4-BE49-F238E27FC236}">
                  <a16:creationId xmlns:a16="http://schemas.microsoft.com/office/drawing/2014/main" id="{B18122A4-9A89-4213-E449-EF6C20C10B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278488" y="0"/>
              <a:ext cx="6913512" cy="6858000"/>
            </a:xfrm>
            <a:prstGeom prst="rect">
              <a:avLst/>
            </a:prstGeom>
          </p:spPr>
        </p:pic>
        <p:sp>
          <p:nvSpPr>
            <p:cNvPr id="3" name="Rectangle 1">
              <a:extLst>
                <a:ext uri="{FF2B5EF4-FFF2-40B4-BE49-F238E27FC236}">
                  <a16:creationId xmlns:a16="http://schemas.microsoft.com/office/drawing/2014/main" id="{809939B4-E9A1-B73B-74D5-E052714BEBFF}"/>
                </a:ext>
              </a:extLst>
            </p:cNvPr>
            <p:cNvSpPr/>
            <p:nvPr userDrawn="1"/>
          </p:nvSpPr>
          <p:spPr>
            <a:xfrm flipH="1">
              <a:off x="-3" y="0"/>
              <a:ext cx="8289238" cy="6858000"/>
            </a:xfrm>
            <a:custGeom>
              <a:avLst/>
              <a:gdLst>
                <a:gd name="connsiteX0" fmla="*/ 0 w 6241774"/>
                <a:gd name="connsiteY0" fmla="*/ 0 h 6858000"/>
                <a:gd name="connsiteX1" fmla="*/ 6241774 w 6241774"/>
                <a:gd name="connsiteY1" fmla="*/ 0 h 6858000"/>
                <a:gd name="connsiteX2" fmla="*/ 6241774 w 6241774"/>
                <a:gd name="connsiteY2" fmla="*/ 6858000 h 6858000"/>
                <a:gd name="connsiteX3" fmla="*/ 0 w 6241774"/>
                <a:gd name="connsiteY3" fmla="*/ 6858000 h 6858000"/>
                <a:gd name="connsiteX4" fmla="*/ 0 w 6241774"/>
                <a:gd name="connsiteY4" fmla="*/ 0 h 6858000"/>
                <a:gd name="connsiteX0" fmla="*/ 0 w 6241774"/>
                <a:gd name="connsiteY0" fmla="*/ 0 h 6858000"/>
                <a:gd name="connsiteX1" fmla="*/ 6241774 w 6241774"/>
                <a:gd name="connsiteY1" fmla="*/ 0 h 6858000"/>
                <a:gd name="connsiteX2" fmla="*/ 6241774 w 6241774"/>
                <a:gd name="connsiteY2" fmla="*/ 6858000 h 6858000"/>
                <a:gd name="connsiteX3" fmla="*/ 1000462 w 6241774"/>
                <a:gd name="connsiteY3" fmla="*/ 6858000 h 6858000"/>
                <a:gd name="connsiteX4" fmla="*/ 0 w 62417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774" h="6858000">
                  <a:moveTo>
                    <a:pt x="0" y="0"/>
                  </a:moveTo>
                  <a:lnTo>
                    <a:pt x="6241774" y="0"/>
                  </a:lnTo>
                  <a:lnTo>
                    <a:pt x="6241774" y="6858000"/>
                  </a:lnTo>
                  <a:lnTo>
                    <a:pt x="1000462" y="6858000"/>
                  </a:lnTo>
                  <a:lnTo>
                    <a:pt x="0" y="0"/>
                  </a:lnTo>
                  <a:close/>
                </a:path>
              </a:pathLst>
            </a:custGeom>
            <a:gradFill flip="none" rotWithShape="0">
              <a:gsLst>
                <a:gs pos="9000">
                  <a:schemeClr val="accent1">
                    <a:lumMod val="99578"/>
                    <a:lumOff val="422"/>
                  </a:schemeClr>
                </a:gs>
                <a:gs pos="99000">
                  <a:schemeClr val="accent2"/>
                </a:gs>
              </a:gsLst>
              <a:path path="rect">
                <a:fillToRect l="100000" t="10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87415AB5-FBA3-CACA-B6CF-5AAEE58FBEEA}"/>
                </a:ext>
              </a:extLst>
            </p:cNvPr>
            <p:cNvSpPr/>
            <p:nvPr userDrawn="1"/>
          </p:nvSpPr>
          <p:spPr>
            <a:xfrm rot="10800000">
              <a:off x="6927122" y="-5"/>
              <a:ext cx="2739392" cy="3429001"/>
            </a:xfrm>
            <a:prstGeom prst="triangle">
              <a:avLst>
                <a:gd name="adj" fmla="val 7649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55EA6B3-5EB8-131C-F328-B4549A3003B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278488" y="0"/>
              <a:ext cx="6913512" cy="6858000"/>
            </a:xfrm>
            <a:prstGeom prst="rect">
              <a:avLst/>
            </a:prstGeom>
          </p:spPr>
        </p:pic>
        <p:sp>
          <p:nvSpPr>
            <p:cNvPr id="12" name="Holder 6">
              <a:extLst>
                <a:ext uri="{FF2B5EF4-FFF2-40B4-BE49-F238E27FC236}">
                  <a16:creationId xmlns:a16="http://schemas.microsoft.com/office/drawing/2014/main" id="{F4306527-D946-2573-465F-B15655F8800E}"/>
                </a:ext>
              </a:extLst>
            </p:cNvPr>
            <p:cNvSpPr txBox="1">
              <a:spLocks/>
            </p:cNvSpPr>
            <p:nvPr userDrawn="1"/>
          </p:nvSpPr>
          <p:spPr>
            <a:xfrm>
              <a:off x="8257032"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Copyright NAVEX Global</a:t>
              </a:r>
              <a:r>
                <a:rPr lang="en-US" sz="800" spc="-10" dirty="0">
                  <a:solidFill>
                    <a:schemeClr val="bg1"/>
                  </a:solidFill>
                  <a:latin typeface="+mj-lt"/>
                </a:rPr>
                <a:t> </a:t>
              </a:r>
              <a:r>
                <a:rPr lang="en-US" sz="800" dirty="0">
                  <a:solidFill>
                    <a:schemeClr val="bg1"/>
                  </a:solidFill>
                  <a:latin typeface="+mj-lt"/>
                </a:rPr>
                <a:t>Inc.</a:t>
              </a:r>
              <a:r>
                <a:rPr lang="en-US" sz="800" spc="-10" dirty="0">
                  <a:solidFill>
                    <a:schemeClr val="bg1"/>
                  </a:solidFill>
                  <a:latin typeface="+mj-lt"/>
                </a:rPr>
                <a:t> </a:t>
              </a:r>
              <a:r>
                <a:rPr lang="en-US" sz="800" dirty="0">
                  <a:solidFill>
                    <a:schemeClr val="bg1"/>
                  </a:solidFill>
                  <a:latin typeface="+mj-lt"/>
                </a:rPr>
                <a:t>All</a:t>
              </a:r>
              <a:r>
                <a:rPr lang="en-US" sz="800" spc="-10" dirty="0">
                  <a:solidFill>
                    <a:schemeClr val="bg1"/>
                  </a:solidFill>
                  <a:latin typeface="+mj-lt"/>
                </a:rPr>
                <a:t> </a:t>
              </a:r>
              <a:r>
                <a:rPr lang="en-US" sz="800" dirty="0">
                  <a:solidFill>
                    <a:schemeClr val="bg1"/>
                  </a:solidFill>
                  <a:latin typeface="+mj-lt"/>
                </a:rPr>
                <a:t>Rights</a:t>
              </a:r>
              <a:r>
                <a:rPr lang="en-US" sz="800" spc="-10" dirty="0">
                  <a:solidFill>
                    <a:schemeClr val="bg1"/>
                  </a:solidFill>
                  <a:latin typeface="+mj-lt"/>
                </a:rPr>
                <a:t> </a:t>
              </a:r>
              <a:r>
                <a:rPr lang="en-US" sz="800" dirty="0">
                  <a:solidFill>
                    <a:schemeClr val="bg1"/>
                  </a:solidFill>
                  <a:latin typeface="+mj-lt"/>
                </a:rPr>
                <a:t>Reserved.</a:t>
              </a:r>
              <a:r>
                <a:rPr lang="en-US" sz="800" spc="-10" dirty="0">
                  <a:solidFill>
                    <a:schemeClr val="bg1"/>
                  </a:solidFill>
                  <a:latin typeface="+mj-lt"/>
                </a:rPr>
                <a:t>     </a:t>
              </a:r>
              <a:r>
                <a:rPr lang="en-US" sz="800" dirty="0">
                  <a:solidFill>
                    <a:schemeClr val="bg1"/>
                  </a:solidFill>
                  <a:latin typeface="+mj-lt"/>
                </a:rPr>
                <a:t>|</a:t>
              </a:r>
              <a:r>
                <a:rPr lang="en-US" sz="800" spc="-10" dirty="0">
                  <a:solidFill>
                    <a:schemeClr val="bg1"/>
                  </a:solidFill>
                  <a:latin typeface="+mj-lt"/>
                </a:rPr>
                <a:t>     </a:t>
              </a:r>
              <a:fld id="{7BD0BF21-9DD1-4A39-9329-F26F0BA98820}" type="slidenum">
                <a:rPr lang="en-US" sz="800" smtClean="0">
                  <a:solidFill>
                    <a:schemeClr val="bg1"/>
                  </a:solidFill>
                  <a:latin typeface="+mj-lt"/>
                </a:rPr>
                <a:pPr/>
                <a:t>‹#›</a:t>
              </a:fld>
              <a:endParaRPr lang="en-US" sz="800" dirty="0">
                <a:solidFill>
                  <a:schemeClr val="bg1"/>
                </a:solidFill>
                <a:latin typeface="+mj-lt"/>
              </a:endParaRPr>
            </a:p>
          </p:txBody>
        </p:sp>
      </p:grpSp>
      <p:sp>
        <p:nvSpPr>
          <p:cNvPr id="4" name="Title 5">
            <a:extLst>
              <a:ext uri="{FF2B5EF4-FFF2-40B4-BE49-F238E27FC236}">
                <a16:creationId xmlns:a16="http://schemas.microsoft.com/office/drawing/2014/main" id="{C5F2A16C-BF19-EFF3-2AFE-AAEE2561DC9F}"/>
              </a:ext>
            </a:extLst>
          </p:cNvPr>
          <p:cNvSpPr txBox="1">
            <a:spLocks/>
          </p:cNvSpPr>
          <p:nvPr userDrawn="1"/>
        </p:nvSpPr>
        <p:spPr>
          <a:xfrm>
            <a:off x="627989" y="3429000"/>
            <a:ext cx="5931413" cy="823059"/>
          </a:xfrm>
          <a:prstGeom prst="rect">
            <a:avLst/>
          </a:prstGeom>
        </p:spPr>
        <p:txBody>
          <a:bodyPr anchor="t">
            <a:noAutofit/>
          </a:bodyPr>
          <a:lstStyle>
            <a:lvl1pPr algn="l" defTabSz="914400" rtl="0" eaLnBrk="1" latinLnBrk="0" hangingPunct="1">
              <a:lnSpc>
                <a:spcPct val="70000"/>
              </a:lnSpc>
              <a:spcBef>
                <a:spcPct val="0"/>
              </a:spcBef>
              <a:buNone/>
              <a:defRPr sz="7500" b="0" i="0" kern="1200" baseline="0">
                <a:solidFill>
                  <a:schemeClr val="bg1"/>
                </a:solidFill>
                <a:latin typeface="+mj-lt"/>
                <a:ea typeface="Tahoma" panose="020B0604030504040204" pitchFamily="34" charset="0"/>
                <a:cs typeface="Tahoma" panose="020B0604030504040204" pitchFamily="34" charset="0"/>
              </a:defRPr>
            </a:lvl1pPr>
          </a:lstStyle>
          <a:p>
            <a:r>
              <a:rPr lang="en-US" dirty="0"/>
              <a:t>Thank you.</a:t>
            </a:r>
          </a:p>
        </p:txBody>
      </p:sp>
      <p:pic>
        <p:nvPicPr>
          <p:cNvPr id="7" name="Picture 6">
            <a:extLst>
              <a:ext uri="{FF2B5EF4-FFF2-40B4-BE49-F238E27FC236}">
                <a16:creationId xmlns:a16="http://schemas.microsoft.com/office/drawing/2014/main" id="{F346C557-4A3E-F3DE-024E-6B470E38DA7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31838" y="2529616"/>
            <a:ext cx="1790229" cy="411753"/>
          </a:xfrm>
          <a:prstGeom prst="rect">
            <a:avLst/>
          </a:prstGeom>
        </p:spPr>
      </p:pic>
    </p:spTree>
    <p:extLst>
      <p:ext uri="{BB962C8B-B14F-4D97-AF65-F5344CB8AC3E}">
        <p14:creationId xmlns:p14="http://schemas.microsoft.com/office/powerpoint/2010/main" val="200054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1">
    <p:bg>
      <p:bgPr>
        <a:solidFill>
          <a:schemeClr val="bg1"/>
        </a:solidFill>
        <a:effectLst/>
      </p:bgPr>
    </p:bg>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tx1"/>
                </a:solidFill>
                <a:latin typeface="+mj-lt"/>
              </a:rPr>
              <a:t>Copyright NAVEX Global</a:t>
            </a:r>
            <a:r>
              <a:rPr lang="en-US" sz="800" spc="-10" dirty="0">
                <a:solidFill>
                  <a:schemeClr val="tx1"/>
                </a:solidFill>
                <a:latin typeface="+mj-lt"/>
              </a:rPr>
              <a:t> </a:t>
            </a:r>
            <a:r>
              <a:rPr lang="en-US" sz="800" dirty="0">
                <a:solidFill>
                  <a:schemeClr val="tx1"/>
                </a:solidFill>
                <a:latin typeface="+mj-lt"/>
              </a:rPr>
              <a:t>Inc.</a:t>
            </a:r>
            <a:r>
              <a:rPr lang="en-US" sz="800" spc="-10" dirty="0">
                <a:solidFill>
                  <a:schemeClr val="tx1"/>
                </a:solidFill>
                <a:latin typeface="+mj-lt"/>
              </a:rPr>
              <a:t> </a:t>
            </a:r>
            <a:r>
              <a:rPr lang="en-US" sz="800" dirty="0">
                <a:solidFill>
                  <a:schemeClr val="tx1"/>
                </a:solidFill>
                <a:latin typeface="+mj-lt"/>
              </a:rPr>
              <a:t>All</a:t>
            </a:r>
            <a:r>
              <a:rPr lang="en-US" sz="800" spc="-10" dirty="0">
                <a:solidFill>
                  <a:schemeClr val="tx1"/>
                </a:solidFill>
                <a:latin typeface="+mj-lt"/>
              </a:rPr>
              <a:t> </a:t>
            </a:r>
            <a:r>
              <a:rPr lang="en-US" sz="800" dirty="0">
                <a:solidFill>
                  <a:schemeClr val="tx1"/>
                </a:solidFill>
                <a:latin typeface="+mj-lt"/>
              </a:rPr>
              <a:t>Rights</a:t>
            </a:r>
            <a:r>
              <a:rPr lang="en-US" sz="800" spc="-10" dirty="0">
                <a:solidFill>
                  <a:schemeClr val="tx1"/>
                </a:solidFill>
                <a:latin typeface="+mj-lt"/>
              </a:rPr>
              <a:t> </a:t>
            </a:r>
            <a:r>
              <a:rPr lang="en-US" sz="800" dirty="0">
                <a:solidFill>
                  <a:schemeClr val="tx1"/>
                </a:solidFill>
                <a:latin typeface="+mj-lt"/>
              </a:rPr>
              <a:t>Reserved.</a:t>
            </a:r>
            <a:r>
              <a:rPr lang="en-US" sz="800" spc="-10" dirty="0">
                <a:solidFill>
                  <a:schemeClr val="tx1"/>
                </a:solidFill>
                <a:latin typeface="+mj-lt"/>
              </a:rPr>
              <a:t>     </a:t>
            </a:r>
            <a:r>
              <a:rPr lang="en-US" sz="800" dirty="0">
                <a:solidFill>
                  <a:schemeClr val="tx1"/>
                </a:solidFill>
                <a:latin typeface="+mj-lt"/>
              </a:rPr>
              <a:t>|</a:t>
            </a:r>
            <a:r>
              <a:rPr lang="en-US" sz="800" spc="-10" dirty="0">
                <a:solidFill>
                  <a:schemeClr val="tx1"/>
                </a:solidFill>
                <a:latin typeface="+mj-lt"/>
              </a:rPr>
              <a:t>     </a:t>
            </a:r>
            <a:fld id="{7BD0BF21-9DD1-4A39-9329-F26F0BA98820}" type="slidenum">
              <a:rPr lang="en-US" sz="800" smtClean="0">
                <a:solidFill>
                  <a:schemeClr val="tx1"/>
                </a:solidFill>
                <a:latin typeface="+mj-lt"/>
              </a:rPr>
              <a:pPr/>
              <a:t>‹#›</a:t>
            </a:fld>
            <a:endParaRPr lang="en-US" sz="800" dirty="0">
              <a:solidFill>
                <a:schemeClr val="tx1"/>
              </a:solidFill>
              <a:latin typeface="+mj-lt"/>
            </a:endParaRPr>
          </a:p>
        </p:txBody>
      </p:sp>
      <p:pic>
        <p:nvPicPr>
          <p:cNvPr id="13" name="Picture 12">
            <a:extLst>
              <a:ext uri="{FF2B5EF4-FFF2-40B4-BE49-F238E27FC236}">
                <a16:creationId xmlns:a16="http://schemas.microsoft.com/office/drawing/2014/main" id="{F9F97AB9-26F5-4863-E44E-BF5B51F7A1D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850" y="6405440"/>
            <a:ext cx="902621" cy="200381"/>
          </a:xfrm>
          <a:prstGeom prst="rect">
            <a:avLst/>
          </a:prstGeom>
        </p:spPr>
      </p:pic>
      <p:sp>
        <p:nvSpPr>
          <p:cNvPr id="4" name="TextBox 3">
            <a:extLst>
              <a:ext uri="{FF2B5EF4-FFF2-40B4-BE49-F238E27FC236}">
                <a16:creationId xmlns:a16="http://schemas.microsoft.com/office/drawing/2014/main" id="{25812BFD-78BA-4B67-773C-D4DBEB6B6F4E}"/>
              </a:ext>
            </a:extLst>
          </p:cNvPr>
          <p:cNvSpPr txBox="1"/>
          <p:nvPr userDrawn="1"/>
        </p:nvSpPr>
        <p:spPr>
          <a:xfrm rot="16200000">
            <a:off x="-1347301" y="2828833"/>
            <a:ext cx="4705522" cy="1200329"/>
          </a:xfrm>
          <a:prstGeom prst="rect">
            <a:avLst/>
          </a:prstGeom>
          <a:noFill/>
        </p:spPr>
        <p:txBody>
          <a:bodyPr wrap="square">
            <a:spAutoFit/>
          </a:bodyPr>
          <a:lstStyle/>
          <a:p>
            <a:pPr algn="ctr"/>
            <a:r>
              <a:rPr lang="en-US" sz="7200" dirty="0">
                <a:latin typeface="Aptos" panose="020B0004020202020204" pitchFamily="34" charset="0"/>
              </a:rPr>
              <a:t>Agenda</a:t>
            </a:r>
            <a:r>
              <a:rPr lang="en-US" sz="4000" dirty="0">
                <a:latin typeface="Aptos" panose="020B0004020202020204" pitchFamily="34" charset="0"/>
              </a:rPr>
              <a:t> </a:t>
            </a:r>
          </a:p>
        </p:txBody>
      </p:sp>
      <p:sp>
        <p:nvSpPr>
          <p:cNvPr id="7" name="Text Placeholder 7">
            <a:extLst>
              <a:ext uri="{FF2B5EF4-FFF2-40B4-BE49-F238E27FC236}">
                <a16:creationId xmlns:a16="http://schemas.microsoft.com/office/drawing/2014/main" id="{916147C4-5153-5A57-C0E0-F4D2FF13EB46}"/>
              </a:ext>
            </a:extLst>
          </p:cNvPr>
          <p:cNvSpPr>
            <a:spLocks noGrp="1"/>
          </p:cNvSpPr>
          <p:nvPr>
            <p:ph type="body" sz="quarter" idx="17"/>
          </p:nvPr>
        </p:nvSpPr>
        <p:spPr>
          <a:xfrm>
            <a:off x="5100487" y="949124"/>
            <a:ext cx="6478600" cy="4705522"/>
          </a:xfrm>
          <a:prstGeom prst="rect">
            <a:avLst/>
          </a:prstGeom>
        </p:spPr>
        <p:txBody>
          <a:bodyPr anchor="ctr"/>
          <a:lstStyle>
            <a:lvl1pPr>
              <a:defRPr sz="1800"/>
            </a:lvl1pPr>
            <a:lvl2pPr marL="320040" indent="0">
              <a:buNone/>
              <a:defRPr sz="1600"/>
            </a:lvl2pPr>
            <a:lvl3pPr>
              <a:defRPr sz="1400"/>
            </a:lvl3pPr>
            <a:lvl4pPr>
              <a:defRPr sz="1200"/>
            </a:lvl4pPr>
            <a:lvl5pPr>
              <a:defRPr sz="1000"/>
            </a:lvl5pPr>
          </a:lstStyle>
          <a:p>
            <a:pPr lvl="0"/>
            <a:r>
              <a:rPr lang="en-GB"/>
              <a:t>Click to edit Master text styles</a:t>
            </a:r>
          </a:p>
        </p:txBody>
      </p:sp>
      <p:pic>
        <p:nvPicPr>
          <p:cNvPr id="12" name="Picture 11" descr="A black background with a black square&#10;&#10;AI-generated content may be incorrect.">
            <a:extLst>
              <a:ext uri="{FF2B5EF4-FFF2-40B4-BE49-F238E27FC236}">
                <a16:creationId xmlns:a16="http://schemas.microsoft.com/office/drawing/2014/main" id="{6B57F657-55F7-1FF7-B2D7-60AE016E3F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5452" y="1076236"/>
            <a:ext cx="1100932" cy="4479738"/>
          </a:xfrm>
          <a:prstGeom prst="rect">
            <a:avLst/>
          </a:prstGeom>
        </p:spPr>
      </p:pic>
    </p:spTree>
    <p:extLst>
      <p:ext uri="{BB962C8B-B14F-4D97-AF65-F5344CB8AC3E}">
        <p14:creationId xmlns:p14="http://schemas.microsoft.com/office/powerpoint/2010/main" val="3619117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2">
    <p:bg>
      <p:bgPr>
        <a:solidFill>
          <a:schemeClr val="bg1"/>
        </a:solidFill>
        <a:effectLst/>
      </p:bgPr>
    </p:bg>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Copyright NAVEX Global</a:t>
            </a:r>
            <a:r>
              <a:rPr lang="en-US" sz="800" spc="-10" dirty="0">
                <a:solidFill>
                  <a:schemeClr val="bg1"/>
                </a:solidFill>
                <a:latin typeface="+mj-lt"/>
              </a:rPr>
              <a:t> </a:t>
            </a:r>
            <a:r>
              <a:rPr lang="en-US" sz="800" dirty="0">
                <a:solidFill>
                  <a:schemeClr val="bg1"/>
                </a:solidFill>
                <a:latin typeface="+mj-lt"/>
              </a:rPr>
              <a:t>Inc.</a:t>
            </a:r>
            <a:r>
              <a:rPr lang="en-US" sz="800" spc="-10" dirty="0">
                <a:solidFill>
                  <a:schemeClr val="bg1"/>
                </a:solidFill>
                <a:latin typeface="+mj-lt"/>
              </a:rPr>
              <a:t> </a:t>
            </a:r>
            <a:r>
              <a:rPr lang="en-US" sz="800" dirty="0">
                <a:solidFill>
                  <a:schemeClr val="bg1"/>
                </a:solidFill>
                <a:latin typeface="+mj-lt"/>
              </a:rPr>
              <a:t>All</a:t>
            </a:r>
            <a:r>
              <a:rPr lang="en-US" sz="800" spc="-10" dirty="0">
                <a:solidFill>
                  <a:schemeClr val="bg1"/>
                </a:solidFill>
                <a:latin typeface="+mj-lt"/>
              </a:rPr>
              <a:t> </a:t>
            </a:r>
            <a:r>
              <a:rPr lang="en-US" sz="800" dirty="0">
                <a:solidFill>
                  <a:schemeClr val="bg1"/>
                </a:solidFill>
                <a:latin typeface="+mj-lt"/>
              </a:rPr>
              <a:t>Rights</a:t>
            </a:r>
            <a:r>
              <a:rPr lang="en-US" sz="800" spc="-10" dirty="0">
                <a:solidFill>
                  <a:schemeClr val="bg1"/>
                </a:solidFill>
                <a:latin typeface="+mj-lt"/>
              </a:rPr>
              <a:t> </a:t>
            </a:r>
            <a:r>
              <a:rPr lang="en-US" sz="800" dirty="0">
                <a:solidFill>
                  <a:schemeClr val="bg1"/>
                </a:solidFill>
                <a:latin typeface="+mj-lt"/>
              </a:rPr>
              <a:t>Reserved.</a:t>
            </a:r>
            <a:r>
              <a:rPr lang="en-US" sz="800" spc="-10" dirty="0">
                <a:solidFill>
                  <a:schemeClr val="bg1"/>
                </a:solidFill>
                <a:latin typeface="+mj-lt"/>
              </a:rPr>
              <a:t>     </a:t>
            </a:r>
            <a:r>
              <a:rPr lang="en-US" sz="800" dirty="0">
                <a:solidFill>
                  <a:schemeClr val="bg1"/>
                </a:solidFill>
                <a:latin typeface="+mj-lt"/>
              </a:rPr>
              <a:t>|</a:t>
            </a:r>
            <a:r>
              <a:rPr lang="en-US" sz="800" spc="-10" dirty="0">
                <a:solidFill>
                  <a:schemeClr val="bg1"/>
                </a:solidFill>
                <a:latin typeface="+mj-lt"/>
              </a:rPr>
              <a:t>     </a:t>
            </a:r>
            <a:fld id="{7BD0BF21-9DD1-4A39-9329-F26F0BA98820}" type="slidenum">
              <a:rPr lang="en-US" sz="800" smtClean="0">
                <a:solidFill>
                  <a:schemeClr val="bg1"/>
                </a:solidFill>
                <a:latin typeface="+mj-lt"/>
              </a:rPr>
              <a:pPr/>
              <a:t>‹#›</a:t>
            </a:fld>
            <a:endParaRPr lang="en-US" sz="800" dirty="0">
              <a:solidFill>
                <a:schemeClr val="bg1"/>
              </a:solidFill>
              <a:latin typeface="+mj-lt"/>
            </a:endParaRPr>
          </a:p>
        </p:txBody>
      </p:sp>
      <p:sp>
        <p:nvSpPr>
          <p:cNvPr id="3" name="Title 1">
            <a:extLst>
              <a:ext uri="{FF2B5EF4-FFF2-40B4-BE49-F238E27FC236}">
                <a16:creationId xmlns:a16="http://schemas.microsoft.com/office/drawing/2014/main" id="{AE645899-E71E-0BB4-6A41-B7440FE2FE72}"/>
              </a:ext>
            </a:extLst>
          </p:cNvPr>
          <p:cNvSpPr>
            <a:spLocks noGrp="1"/>
          </p:cNvSpPr>
          <p:nvPr>
            <p:ph type="title" hasCustomPrompt="1"/>
          </p:nvPr>
        </p:nvSpPr>
        <p:spPr>
          <a:xfrm>
            <a:off x="640079" y="640080"/>
            <a:ext cx="8553617" cy="318861"/>
          </a:xfrm>
          <a:prstGeom prst="rect">
            <a:avLst/>
          </a:prstGeom>
        </p:spPr>
        <p:txBody>
          <a:bodyPr anchor="t">
            <a:noAutofit/>
          </a:bodyPr>
          <a:lstStyle>
            <a:lvl1pPr>
              <a:defRPr sz="3000" b="0" i="0" baseline="0">
                <a:solidFill>
                  <a:schemeClr val="tx1"/>
                </a:solidFill>
                <a:latin typeface="Aptos Light" panose="020B0004020202020204" pitchFamily="34" charset="0"/>
              </a:defRPr>
            </a:lvl1pPr>
          </a:lstStyle>
          <a:p>
            <a:r>
              <a:rPr lang="en-US" dirty="0"/>
              <a:t>Agenda</a:t>
            </a:r>
          </a:p>
        </p:txBody>
      </p:sp>
      <p:sp>
        <p:nvSpPr>
          <p:cNvPr id="2" name="Text Placeholder 3">
            <a:extLst>
              <a:ext uri="{FF2B5EF4-FFF2-40B4-BE49-F238E27FC236}">
                <a16:creationId xmlns:a16="http://schemas.microsoft.com/office/drawing/2014/main" id="{50F4ED3C-EE82-8F15-C6B5-E755AD751FE7}"/>
              </a:ext>
            </a:extLst>
          </p:cNvPr>
          <p:cNvSpPr>
            <a:spLocks noGrp="1"/>
          </p:cNvSpPr>
          <p:nvPr>
            <p:ph type="body" sz="quarter" idx="10" hasCustomPrompt="1"/>
          </p:nvPr>
        </p:nvSpPr>
        <p:spPr>
          <a:xfrm>
            <a:off x="640081" y="1074871"/>
            <a:ext cx="8549450" cy="529664"/>
          </a:xfrm>
          <a:prstGeom prst="rect">
            <a:avLst/>
          </a:prstGeom>
        </p:spPr>
        <p:txBody>
          <a:bodyPr>
            <a:normAutofit/>
          </a:bodyPr>
          <a:lstStyle>
            <a:lvl1pPr marL="0" indent="0">
              <a:spcBef>
                <a:spcPts val="0"/>
              </a:spcBef>
              <a:spcAft>
                <a:spcPts val="0"/>
              </a:spcAft>
              <a:buNone/>
              <a:defRPr sz="1600" b="1" i="0" baseline="0">
                <a:solidFill>
                  <a:schemeClr val="tx1"/>
                </a:solidFill>
                <a:latin typeface="Aptos" panose="020B0004020202020204" pitchFamily="34" charset="0"/>
              </a:defRPr>
            </a:lvl1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to add subtitle</a:t>
            </a:r>
          </a:p>
        </p:txBody>
      </p:sp>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
        <p:nvSpPr>
          <p:cNvPr id="4" name="Freeform 3">
            <a:extLst>
              <a:ext uri="{FF2B5EF4-FFF2-40B4-BE49-F238E27FC236}">
                <a16:creationId xmlns:a16="http://schemas.microsoft.com/office/drawing/2014/main" id="{6D9C1B39-8C01-89EC-6AC6-4C50FFD5BF7E}"/>
              </a:ext>
            </a:extLst>
          </p:cNvPr>
          <p:cNvSpPr/>
          <p:nvPr userDrawn="1"/>
        </p:nvSpPr>
        <p:spPr>
          <a:xfrm flipH="1">
            <a:off x="9278112" y="492903"/>
            <a:ext cx="2913888" cy="856075"/>
          </a:xfrm>
          <a:custGeom>
            <a:avLst/>
            <a:gdLst>
              <a:gd name="connsiteX0" fmla="*/ 0 w 3143250"/>
              <a:gd name="connsiteY0" fmla="*/ 0 h 1314450"/>
              <a:gd name="connsiteX1" fmla="*/ 1200150 w 3143250"/>
              <a:gd name="connsiteY1" fmla="*/ 0 h 1314450"/>
              <a:gd name="connsiteX2" fmla="*/ 471487 w 3143250"/>
              <a:gd name="connsiteY2" fmla="*/ 1271588 h 1314450"/>
              <a:gd name="connsiteX3" fmla="*/ 2028825 w 3143250"/>
              <a:gd name="connsiteY3" fmla="*/ 642938 h 1314450"/>
              <a:gd name="connsiteX4" fmla="*/ 1900237 w 3143250"/>
              <a:gd name="connsiteY4" fmla="*/ 1314450 h 1314450"/>
              <a:gd name="connsiteX5" fmla="*/ 3143250 w 3143250"/>
              <a:gd name="connsiteY5" fmla="*/ 1314450 h 1314450"/>
              <a:gd name="connsiteX6" fmla="*/ 3143250 w 3143250"/>
              <a:gd name="connsiteY6" fmla="*/ 1314450 h 1314450"/>
              <a:gd name="connsiteX0" fmla="*/ 0 w 3143250"/>
              <a:gd name="connsiteY0" fmla="*/ 0 h 1314450"/>
              <a:gd name="connsiteX1" fmla="*/ 1200150 w 3143250"/>
              <a:gd name="connsiteY1" fmla="*/ 0 h 1314450"/>
              <a:gd name="connsiteX2" fmla="*/ 516092 w 3143250"/>
              <a:gd name="connsiteY2" fmla="*/ 1093168 h 1314450"/>
              <a:gd name="connsiteX3" fmla="*/ 2028825 w 3143250"/>
              <a:gd name="connsiteY3" fmla="*/ 642938 h 1314450"/>
              <a:gd name="connsiteX4" fmla="*/ 1900237 w 3143250"/>
              <a:gd name="connsiteY4" fmla="*/ 1314450 h 1314450"/>
              <a:gd name="connsiteX5" fmla="*/ 3143250 w 3143250"/>
              <a:gd name="connsiteY5" fmla="*/ 1314450 h 1314450"/>
              <a:gd name="connsiteX6" fmla="*/ 3143250 w 3143250"/>
              <a:gd name="connsiteY6" fmla="*/ 1314450 h 1314450"/>
              <a:gd name="connsiteX0" fmla="*/ 0 w 3143250"/>
              <a:gd name="connsiteY0" fmla="*/ 0 h 1314450"/>
              <a:gd name="connsiteX1" fmla="*/ 1200150 w 3143250"/>
              <a:gd name="connsiteY1" fmla="*/ 0 h 1314450"/>
              <a:gd name="connsiteX2" fmla="*/ 605302 w 3143250"/>
              <a:gd name="connsiteY2" fmla="*/ 981656 h 1314450"/>
              <a:gd name="connsiteX3" fmla="*/ 2028825 w 3143250"/>
              <a:gd name="connsiteY3" fmla="*/ 642938 h 1314450"/>
              <a:gd name="connsiteX4" fmla="*/ 1900237 w 3143250"/>
              <a:gd name="connsiteY4" fmla="*/ 1314450 h 1314450"/>
              <a:gd name="connsiteX5" fmla="*/ 3143250 w 3143250"/>
              <a:gd name="connsiteY5" fmla="*/ 1314450 h 1314450"/>
              <a:gd name="connsiteX6" fmla="*/ 3143250 w 3143250"/>
              <a:gd name="connsiteY6" fmla="*/ 1314450 h 1314450"/>
              <a:gd name="connsiteX0" fmla="*/ 0 w 3143250"/>
              <a:gd name="connsiteY0" fmla="*/ 0 h 1314450"/>
              <a:gd name="connsiteX1" fmla="*/ 1200150 w 3143250"/>
              <a:gd name="connsiteY1" fmla="*/ 0 h 1314450"/>
              <a:gd name="connsiteX2" fmla="*/ 605302 w 3143250"/>
              <a:gd name="connsiteY2" fmla="*/ 981656 h 1314450"/>
              <a:gd name="connsiteX3" fmla="*/ 2274151 w 3143250"/>
              <a:gd name="connsiteY3" fmla="*/ 419914 h 1314450"/>
              <a:gd name="connsiteX4" fmla="*/ 1900237 w 3143250"/>
              <a:gd name="connsiteY4" fmla="*/ 1314450 h 1314450"/>
              <a:gd name="connsiteX5" fmla="*/ 3143250 w 3143250"/>
              <a:gd name="connsiteY5" fmla="*/ 1314450 h 1314450"/>
              <a:gd name="connsiteX6" fmla="*/ 3143250 w 3143250"/>
              <a:gd name="connsiteY6" fmla="*/ 131445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0" h="1314450">
                <a:moveTo>
                  <a:pt x="0" y="0"/>
                </a:moveTo>
                <a:lnTo>
                  <a:pt x="1200150" y="0"/>
                </a:lnTo>
                <a:lnTo>
                  <a:pt x="605302" y="981656"/>
                </a:lnTo>
                <a:lnTo>
                  <a:pt x="2274151" y="419914"/>
                </a:lnTo>
                <a:lnTo>
                  <a:pt x="1900237" y="1314450"/>
                </a:lnTo>
                <a:lnTo>
                  <a:pt x="3143250" y="1314450"/>
                </a:lnTo>
                <a:lnTo>
                  <a:pt x="3143250" y="1314450"/>
                </a:lnTo>
              </a:path>
            </a:pathLst>
          </a:custGeom>
          <a:noFill/>
          <a:ln w="25400" cap="rnd">
            <a:solidFill>
              <a:schemeClr val="accent1"/>
            </a:solidFill>
            <a:round/>
            <a:headEnd type="none" w="med" len="med"/>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0EA73FDD-A0D6-99F2-C951-B885BBBF10A1}"/>
              </a:ext>
            </a:extLst>
          </p:cNvPr>
          <p:cNvCxnSpPr>
            <a:cxnSpLocks/>
          </p:cNvCxnSpPr>
          <p:nvPr userDrawn="1"/>
        </p:nvCxnSpPr>
        <p:spPr>
          <a:xfrm>
            <a:off x="4471713" y="2630414"/>
            <a:ext cx="0" cy="3051598"/>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75DB5A0-9281-27E1-647F-67C2FBE18AB7}"/>
              </a:ext>
            </a:extLst>
          </p:cNvPr>
          <p:cNvCxnSpPr>
            <a:cxnSpLocks/>
          </p:cNvCxnSpPr>
          <p:nvPr userDrawn="1"/>
        </p:nvCxnSpPr>
        <p:spPr>
          <a:xfrm>
            <a:off x="6703392" y="2630414"/>
            <a:ext cx="0" cy="3051598"/>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07F19B1-3901-F718-C4D6-2E34EA36248C}"/>
              </a:ext>
            </a:extLst>
          </p:cNvPr>
          <p:cNvCxnSpPr>
            <a:cxnSpLocks/>
          </p:cNvCxnSpPr>
          <p:nvPr userDrawn="1"/>
        </p:nvCxnSpPr>
        <p:spPr>
          <a:xfrm>
            <a:off x="8935071" y="2630414"/>
            <a:ext cx="0" cy="3051598"/>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 Placeholder 22">
            <a:extLst>
              <a:ext uri="{FF2B5EF4-FFF2-40B4-BE49-F238E27FC236}">
                <a16:creationId xmlns:a16="http://schemas.microsoft.com/office/drawing/2014/main" id="{B3F94C0A-F971-FD36-EA0B-164436DA2B35}"/>
              </a:ext>
            </a:extLst>
          </p:cNvPr>
          <p:cNvSpPr>
            <a:spLocks noGrp="1"/>
          </p:cNvSpPr>
          <p:nvPr>
            <p:ph type="body" sz="quarter" idx="11"/>
          </p:nvPr>
        </p:nvSpPr>
        <p:spPr>
          <a:xfrm>
            <a:off x="4701257" y="3594895"/>
            <a:ext cx="1771650" cy="2087117"/>
          </a:xfrm>
          <a:prstGeom prst="rect">
            <a:avLst/>
          </a:prstGeom>
        </p:spPr>
        <p:txBody>
          <a:bodyPr/>
          <a:lstStyle>
            <a:lvl1pPr marL="0" indent="0">
              <a:buNone/>
              <a:defRPr sz="1400" b="0" i="0">
                <a:latin typeface="Aptos" panose="020B0004020202020204" pitchFamily="34" charset="0"/>
              </a:defRPr>
            </a:lvl1pPr>
            <a:lvl2pPr marL="320040" indent="0">
              <a:buNone/>
              <a:defRPr sz="1400" b="0" i="0">
                <a:latin typeface="Aptos" panose="020B0004020202020204" pitchFamily="34" charset="0"/>
              </a:defRPr>
            </a:lvl2pPr>
            <a:lvl3pPr marL="594360" indent="0">
              <a:buNone/>
              <a:defRPr sz="1400" b="0" i="0">
                <a:latin typeface="Aptos" panose="020B0004020202020204" pitchFamily="34" charset="0"/>
              </a:defRPr>
            </a:lvl3pPr>
            <a:lvl4pPr marL="868680" indent="0">
              <a:buNone/>
              <a:defRPr sz="1400" b="0" i="0">
                <a:latin typeface="Aptos" panose="020B0004020202020204" pitchFamily="34" charset="0"/>
              </a:defRPr>
            </a:lvl4pPr>
            <a:lvl5pPr marL="1143000" indent="0">
              <a:buNone/>
              <a:defRPr sz="1400" b="0" i="0">
                <a:latin typeface="Aptos" panose="020B0004020202020204" pitchFamily="34" charset="0"/>
              </a:defRPr>
            </a:lvl5pPr>
          </a:lstStyle>
          <a:p>
            <a:pPr lvl="0"/>
            <a:r>
              <a:rPr lang="en-GB"/>
              <a:t>Click to edit Master text styles</a:t>
            </a:r>
          </a:p>
        </p:txBody>
      </p:sp>
      <p:sp>
        <p:nvSpPr>
          <p:cNvPr id="27" name="Text Placeholder 25">
            <a:extLst>
              <a:ext uri="{FF2B5EF4-FFF2-40B4-BE49-F238E27FC236}">
                <a16:creationId xmlns:a16="http://schemas.microsoft.com/office/drawing/2014/main" id="{1EE7B10C-97C2-753D-1CE9-EAA13D52FD1B}"/>
              </a:ext>
            </a:extLst>
          </p:cNvPr>
          <p:cNvSpPr>
            <a:spLocks noGrp="1"/>
          </p:cNvSpPr>
          <p:nvPr>
            <p:ph type="body" sz="quarter" idx="12" hasCustomPrompt="1"/>
          </p:nvPr>
        </p:nvSpPr>
        <p:spPr>
          <a:xfrm>
            <a:off x="4701257" y="2530655"/>
            <a:ext cx="1771645" cy="914400"/>
          </a:xfrm>
          <a:prstGeom prst="rect">
            <a:avLst/>
          </a:prstGeom>
        </p:spPr>
        <p:txBody>
          <a:bodyPr/>
          <a:lstStyle>
            <a:lvl1pPr marL="0" indent="0">
              <a:buNone/>
              <a:defRPr sz="5400" b="0" i="0">
                <a:latin typeface="Aptos" panose="020B0004020202020204" pitchFamily="34" charset="0"/>
              </a:defRPr>
            </a:lvl1pPr>
            <a:lvl2pPr>
              <a:defRPr sz="5400" b="0" i="0">
                <a:latin typeface="Aptos" panose="020B0004020202020204" pitchFamily="34" charset="0"/>
              </a:defRPr>
            </a:lvl2pPr>
            <a:lvl3pPr>
              <a:defRPr sz="5400" b="0" i="0">
                <a:latin typeface="Aptos" panose="020B0004020202020204" pitchFamily="34" charset="0"/>
              </a:defRPr>
            </a:lvl3pPr>
            <a:lvl4pPr>
              <a:defRPr sz="5400" b="0" i="0">
                <a:latin typeface="Aptos" panose="020B0004020202020204" pitchFamily="34" charset="0"/>
              </a:defRPr>
            </a:lvl4pPr>
            <a:lvl5pPr>
              <a:defRPr sz="5400" b="0" i="0">
                <a:latin typeface="Aptos" panose="020B0004020202020204" pitchFamily="34" charset="0"/>
              </a:defRPr>
            </a:lvl5pPr>
          </a:lstStyle>
          <a:p>
            <a:pPr lvl="0"/>
            <a:r>
              <a:rPr lang="en-US" dirty="0"/>
              <a:t>01</a:t>
            </a:r>
          </a:p>
        </p:txBody>
      </p:sp>
      <p:sp>
        <p:nvSpPr>
          <p:cNvPr id="28" name="Text Placeholder 22">
            <a:extLst>
              <a:ext uri="{FF2B5EF4-FFF2-40B4-BE49-F238E27FC236}">
                <a16:creationId xmlns:a16="http://schemas.microsoft.com/office/drawing/2014/main" id="{B5B07DEE-5BFD-A0F5-41BF-18D3584253AE}"/>
              </a:ext>
            </a:extLst>
          </p:cNvPr>
          <p:cNvSpPr>
            <a:spLocks noGrp="1"/>
          </p:cNvSpPr>
          <p:nvPr>
            <p:ph type="body" sz="quarter" idx="13"/>
          </p:nvPr>
        </p:nvSpPr>
        <p:spPr>
          <a:xfrm>
            <a:off x="6917683" y="3594895"/>
            <a:ext cx="1771650" cy="2087117"/>
          </a:xfrm>
          <a:prstGeom prst="rect">
            <a:avLst/>
          </a:prstGeom>
        </p:spPr>
        <p:txBody>
          <a:bodyPr/>
          <a:lstStyle>
            <a:lvl1pPr marL="0" indent="0">
              <a:buNone/>
              <a:defRPr sz="1400" b="0" i="0">
                <a:latin typeface="Aptos" panose="020B0004020202020204" pitchFamily="34" charset="0"/>
              </a:defRPr>
            </a:lvl1pPr>
            <a:lvl2pPr marL="320040" indent="0">
              <a:buNone/>
              <a:defRPr sz="1400" b="0" i="0">
                <a:latin typeface="Aptos" panose="020B0004020202020204" pitchFamily="34" charset="0"/>
              </a:defRPr>
            </a:lvl2pPr>
            <a:lvl3pPr marL="594360" indent="0">
              <a:buNone/>
              <a:defRPr sz="1400" b="0" i="0">
                <a:latin typeface="Aptos" panose="020B0004020202020204" pitchFamily="34" charset="0"/>
              </a:defRPr>
            </a:lvl3pPr>
            <a:lvl4pPr marL="868680" indent="0">
              <a:buNone/>
              <a:defRPr sz="1400" b="0" i="0">
                <a:latin typeface="Aptos" panose="020B0004020202020204" pitchFamily="34" charset="0"/>
              </a:defRPr>
            </a:lvl4pPr>
            <a:lvl5pPr marL="1143000" indent="0">
              <a:buNone/>
              <a:defRPr sz="1400" b="0" i="0">
                <a:latin typeface="Aptos" panose="020B0004020202020204" pitchFamily="34" charset="0"/>
              </a:defRPr>
            </a:lvl5pPr>
          </a:lstStyle>
          <a:p>
            <a:pPr lvl="0"/>
            <a:r>
              <a:rPr lang="en-GB"/>
              <a:t>Click to edit Master text styles</a:t>
            </a:r>
          </a:p>
        </p:txBody>
      </p:sp>
      <p:sp>
        <p:nvSpPr>
          <p:cNvPr id="29" name="Text Placeholder 25">
            <a:extLst>
              <a:ext uri="{FF2B5EF4-FFF2-40B4-BE49-F238E27FC236}">
                <a16:creationId xmlns:a16="http://schemas.microsoft.com/office/drawing/2014/main" id="{9E9647B9-C260-672D-60F9-83314272DC47}"/>
              </a:ext>
            </a:extLst>
          </p:cNvPr>
          <p:cNvSpPr>
            <a:spLocks noGrp="1"/>
          </p:cNvSpPr>
          <p:nvPr>
            <p:ph type="body" sz="quarter" idx="14" hasCustomPrompt="1"/>
          </p:nvPr>
        </p:nvSpPr>
        <p:spPr>
          <a:xfrm>
            <a:off x="6917683" y="2530655"/>
            <a:ext cx="1771645" cy="914400"/>
          </a:xfrm>
          <a:prstGeom prst="rect">
            <a:avLst/>
          </a:prstGeom>
        </p:spPr>
        <p:txBody>
          <a:bodyPr/>
          <a:lstStyle>
            <a:lvl1pPr marL="0" indent="0">
              <a:buNone/>
              <a:defRPr sz="5400" b="0" i="0">
                <a:latin typeface="Aptos" panose="020B0004020202020204" pitchFamily="34" charset="0"/>
              </a:defRPr>
            </a:lvl1pPr>
            <a:lvl2pPr>
              <a:defRPr sz="5400" b="0" i="0">
                <a:latin typeface="Aptos" panose="020B0004020202020204" pitchFamily="34" charset="0"/>
              </a:defRPr>
            </a:lvl2pPr>
            <a:lvl3pPr>
              <a:defRPr sz="5400" b="0" i="0">
                <a:latin typeface="Aptos" panose="020B0004020202020204" pitchFamily="34" charset="0"/>
              </a:defRPr>
            </a:lvl3pPr>
            <a:lvl4pPr>
              <a:defRPr sz="5400" b="0" i="0">
                <a:latin typeface="Aptos" panose="020B0004020202020204" pitchFamily="34" charset="0"/>
              </a:defRPr>
            </a:lvl4pPr>
            <a:lvl5pPr>
              <a:defRPr sz="5400" b="0" i="0">
                <a:latin typeface="Aptos" panose="020B0004020202020204" pitchFamily="34" charset="0"/>
              </a:defRPr>
            </a:lvl5pPr>
          </a:lstStyle>
          <a:p>
            <a:pPr lvl="0"/>
            <a:r>
              <a:rPr lang="en-US" dirty="0"/>
              <a:t>02</a:t>
            </a:r>
          </a:p>
        </p:txBody>
      </p:sp>
      <p:sp>
        <p:nvSpPr>
          <p:cNvPr id="30" name="Text Placeholder 22">
            <a:extLst>
              <a:ext uri="{FF2B5EF4-FFF2-40B4-BE49-F238E27FC236}">
                <a16:creationId xmlns:a16="http://schemas.microsoft.com/office/drawing/2014/main" id="{AA34E390-99E8-69B6-7389-3D1B6D60DC28}"/>
              </a:ext>
            </a:extLst>
          </p:cNvPr>
          <p:cNvSpPr>
            <a:spLocks noGrp="1"/>
          </p:cNvSpPr>
          <p:nvPr>
            <p:ph type="body" sz="quarter" idx="15"/>
          </p:nvPr>
        </p:nvSpPr>
        <p:spPr>
          <a:xfrm>
            <a:off x="9163926" y="3594895"/>
            <a:ext cx="1771650" cy="2087117"/>
          </a:xfrm>
          <a:prstGeom prst="rect">
            <a:avLst/>
          </a:prstGeom>
        </p:spPr>
        <p:txBody>
          <a:bodyPr/>
          <a:lstStyle>
            <a:lvl1pPr marL="0" indent="0">
              <a:buNone/>
              <a:defRPr sz="1400" b="0" i="0">
                <a:latin typeface="Aptos" panose="020B0004020202020204" pitchFamily="34" charset="0"/>
              </a:defRPr>
            </a:lvl1pPr>
            <a:lvl2pPr marL="320040" indent="0">
              <a:buNone/>
              <a:defRPr sz="1400" b="0" i="0">
                <a:latin typeface="Aptos" panose="020B0004020202020204" pitchFamily="34" charset="0"/>
              </a:defRPr>
            </a:lvl2pPr>
            <a:lvl3pPr marL="594360" indent="0">
              <a:buNone/>
              <a:defRPr sz="1400" b="0" i="0">
                <a:latin typeface="Aptos" panose="020B0004020202020204" pitchFamily="34" charset="0"/>
              </a:defRPr>
            </a:lvl3pPr>
            <a:lvl4pPr marL="868680" indent="0">
              <a:buNone/>
              <a:defRPr sz="1400" b="0" i="0">
                <a:latin typeface="Aptos" panose="020B0004020202020204" pitchFamily="34" charset="0"/>
              </a:defRPr>
            </a:lvl4pPr>
            <a:lvl5pPr marL="1143000" indent="0">
              <a:buNone/>
              <a:defRPr sz="1400" b="0" i="0">
                <a:latin typeface="Aptos" panose="020B0004020202020204" pitchFamily="34" charset="0"/>
              </a:defRPr>
            </a:lvl5pPr>
          </a:lstStyle>
          <a:p>
            <a:pPr lvl="0"/>
            <a:r>
              <a:rPr lang="en-GB"/>
              <a:t>Click to edit Master text styles</a:t>
            </a:r>
          </a:p>
        </p:txBody>
      </p:sp>
      <p:sp>
        <p:nvSpPr>
          <p:cNvPr id="31" name="Text Placeholder 25">
            <a:extLst>
              <a:ext uri="{FF2B5EF4-FFF2-40B4-BE49-F238E27FC236}">
                <a16:creationId xmlns:a16="http://schemas.microsoft.com/office/drawing/2014/main" id="{799DA8D7-D0D4-C452-0F63-603B5E20F123}"/>
              </a:ext>
            </a:extLst>
          </p:cNvPr>
          <p:cNvSpPr>
            <a:spLocks noGrp="1"/>
          </p:cNvSpPr>
          <p:nvPr>
            <p:ph type="body" sz="quarter" idx="16" hasCustomPrompt="1"/>
          </p:nvPr>
        </p:nvSpPr>
        <p:spPr>
          <a:xfrm>
            <a:off x="9163926" y="2530655"/>
            <a:ext cx="1771645" cy="914400"/>
          </a:xfrm>
          <a:prstGeom prst="rect">
            <a:avLst/>
          </a:prstGeom>
        </p:spPr>
        <p:txBody>
          <a:bodyPr/>
          <a:lstStyle>
            <a:lvl1pPr marL="0" indent="0">
              <a:buNone/>
              <a:defRPr sz="5400" b="0" i="0">
                <a:latin typeface="Aptos" panose="020B0004020202020204" pitchFamily="34" charset="0"/>
              </a:defRPr>
            </a:lvl1pPr>
            <a:lvl2pPr>
              <a:defRPr sz="5400" b="0" i="0">
                <a:latin typeface="Aptos" panose="020B0004020202020204" pitchFamily="34" charset="0"/>
              </a:defRPr>
            </a:lvl2pPr>
            <a:lvl3pPr>
              <a:defRPr sz="5400" b="0" i="0">
                <a:latin typeface="Aptos" panose="020B0004020202020204" pitchFamily="34" charset="0"/>
              </a:defRPr>
            </a:lvl3pPr>
            <a:lvl4pPr>
              <a:defRPr sz="5400" b="0" i="0">
                <a:latin typeface="Aptos" panose="020B0004020202020204" pitchFamily="34" charset="0"/>
              </a:defRPr>
            </a:lvl4pPr>
            <a:lvl5pPr>
              <a:defRPr sz="5400" b="0" i="0">
                <a:latin typeface="Aptos" panose="020B0004020202020204" pitchFamily="34" charset="0"/>
              </a:defRPr>
            </a:lvl5pPr>
          </a:lstStyle>
          <a:p>
            <a:pPr lvl="0"/>
            <a:r>
              <a:rPr lang="en-US" dirty="0"/>
              <a:t>03</a:t>
            </a:r>
          </a:p>
        </p:txBody>
      </p:sp>
      <p:pic>
        <p:nvPicPr>
          <p:cNvPr id="9" name="Picture 8">
            <a:extLst>
              <a:ext uri="{FF2B5EF4-FFF2-40B4-BE49-F238E27FC236}">
                <a16:creationId xmlns:a16="http://schemas.microsoft.com/office/drawing/2014/main" id="{CBF34B6C-799F-EEE1-378B-89B7BE71F9D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12913" y="6385752"/>
            <a:ext cx="791903" cy="175802"/>
          </a:xfrm>
          <a:prstGeom prst="rect">
            <a:avLst/>
          </a:prstGeom>
        </p:spPr>
      </p:pic>
    </p:spTree>
    <p:extLst>
      <p:ext uri="{BB962C8B-B14F-4D97-AF65-F5344CB8AC3E}">
        <p14:creationId xmlns:p14="http://schemas.microsoft.com/office/powerpoint/2010/main" val="6538605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_3_dark">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16649E-5B13-196B-534F-431F5CA76205}"/>
              </a:ext>
            </a:extLst>
          </p:cNvPr>
          <p:cNvSpPr>
            <a:spLocks noGrp="1" noRot="1" noMove="1" noResize="1" noEditPoints="1" noAdjustHandles="1" noChangeArrowheads="1" noChangeShapeType="1"/>
          </p:cNvSpPr>
          <p:nvPr userDrawn="1"/>
        </p:nvSpPr>
        <p:spPr>
          <a:xfrm>
            <a:off x="-1" y="0"/>
            <a:ext cx="1219200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older 6">
            <a:extLst>
              <a:ext uri="{FF2B5EF4-FFF2-40B4-BE49-F238E27FC236}">
                <a16:creationId xmlns:a16="http://schemas.microsoft.com/office/drawing/2014/main" id="{9754D1BF-996A-6CB9-A06F-BB8DF19930B3}"/>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Copyright NAVEX Global</a:t>
            </a:r>
            <a:r>
              <a:rPr lang="en-US" sz="800" spc="-10" dirty="0">
                <a:solidFill>
                  <a:schemeClr val="bg1"/>
                </a:solidFill>
                <a:latin typeface="+mj-lt"/>
              </a:rPr>
              <a:t> </a:t>
            </a:r>
            <a:r>
              <a:rPr lang="en-US" sz="800" dirty="0">
                <a:solidFill>
                  <a:schemeClr val="bg1"/>
                </a:solidFill>
                <a:latin typeface="+mj-lt"/>
              </a:rPr>
              <a:t>Inc.</a:t>
            </a:r>
            <a:r>
              <a:rPr lang="en-US" sz="800" spc="-10" dirty="0">
                <a:solidFill>
                  <a:schemeClr val="bg1"/>
                </a:solidFill>
                <a:latin typeface="+mj-lt"/>
              </a:rPr>
              <a:t> </a:t>
            </a:r>
            <a:r>
              <a:rPr lang="en-US" sz="800" dirty="0">
                <a:solidFill>
                  <a:schemeClr val="bg1"/>
                </a:solidFill>
                <a:latin typeface="+mj-lt"/>
              </a:rPr>
              <a:t>All</a:t>
            </a:r>
            <a:r>
              <a:rPr lang="en-US" sz="800" spc="-10" dirty="0">
                <a:solidFill>
                  <a:schemeClr val="bg1"/>
                </a:solidFill>
                <a:latin typeface="+mj-lt"/>
              </a:rPr>
              <a:t> </a:t>
            </a:r>
            <a:r>
              <a:rPr lang="en-US" sz="800" dirty="0">
                <a:solidFill>
                  <a:schemeClr val="bg1"/>
                </a:solidFill>
                <a:latin typeface="+mj-lt"/>
              </a:rPr>
              <a:t>Rights</a:t>
            </a:r>
            <a:r>
              <a:rPr lang="en-US" sz="800" spc="-10" dirty="0">
                <a:solidFill>
                  <a:schemeClr val="bg1"/>
                </a:solidFill>
                <a:latin typeface="+mj-lt"/>
              </a:rPr>
              <a:t> </a:t>
            </a:r>
            <a:r>
              <a:rPr lang="en-US" sz="800" dirty="0">
                <a:solidFill>
                  <a:schemeClr val="bg1"/>
                </a:solidFill>
                <a:latin typeface="+mj-lt"/>
              </a:rPr>
              <a:t>Reserved.</a:t>
            </a:r>
            <a:r>
              <a:rPr lang="en-US" sz="800" spc="-10" dirty="0">
                <a:solidFill>
                  <a:schemeClr val="bg1"/>
                </a:solidFill>
                <a:latin typeface="+mj-lt"/>
              </a:rPr>
              <a:t>     </a:t>
            </a:r>
            <a:r>
              <a:rPr lang="en-US" sz="800" dirty="0">
                <a:solidFill>
                  <a:schemeClr val="bg1"/>
                </a:solidFill>
                <a:latin typeface="+mj-lt"/>
              </a:rPr>
              <a:t>|</a:t>
            </a:r>
            <a:r>
              <a:rPr lang="en-US" sz="800" spc="-10" dirty="0">
                <a:solidFill>
                  <a:schemeClr val="bg1"/>
                </a:solidFill>
                <a:latin typeface="+mj-lt"/>
              </a:rPr>
              <a:t>     </a:t>
            </a:r>
            <a:fld id="{7BD0BF21-9DD1-4A39-9329-F26F0BA98820}" type="slidenum">
              <a:rPr lang="en-US" sz="800" smtClean="0">
                <a:solidFill>
                  <a:schemeClr val="bg1"/>
                </a:solidFill>
                <a:latin typeface="+mj-lt"/>
              </a:rPr>
              <a:pPr/>
              <a:t>‹#›</a:t>
            </a:fld>
            <a:endParaRPr lang="en-US" sz="800" dirty="0">
              <a:solidFill>
                <a:schemeClr val="bg1"/>
              </a:solidFill>
              <a:latin typeface="+mj-lt"/>
            </a:endParaRPr>
          </a:p>
        </p:txBody>
      </p:sp>
      <p:sp>
        <p:nvSpPr>
          <p:cNvPr id="3" name="Title 1">
            <a:extLst>
              <a:ext uri="{FF2B5EF4-FFF2-40B4-BE49-F238E27FC236}">
                <a16:creationId xmlns:a16="http://schemas.microsoft.com/office/drawing/2014/main" id="{AE645899-E71E-0BB4-6A41-B7440FE2FE72}"/>
              </a:ext>
            </a:extLst>
          </p:cNvPr>
          <p:cNvSpPr>
            <a:spLocks noGrp="1"/>
          </p:cNvSpPr>
          <p:nvPr>
            <p:ph type="title" hasCustomPrompt="1"/>
          </p:nvPr>
        </p:nvSpPr>
        <p:spPr>
          <a:xfrm>
            <a:off x="640080" y="640080"/>
            <a:ext cx="1397442" cy="318861"/>
          </a:xfrm>
          <a:prstGeom prst="rect">
            <a:avLst/>
          </a:prstGeom>
        </p:spPr>
        <p:txBody>
          <a:bodyPr anchor="t">
            <a:noAutofit/>
          </a:bodyPr>
          <a:lstStyle>
            <a:lvl1pPr algn="ctr">
              <a:defRPr sz="3000" b="0" i="0" baseline="0">
                <a:solidFill>
                  <a:schemeClr val="bg1"/>
                </a:solidFill>
                <a:latin typeface="Aptos Light" panose="020B0004020202020204" pitchFamily="34" charset="0"/>
              </a:defRPr>
            </a:lvl1pPr>
          </a:lstStyle>
          <a:p>
            <a:r>
              <a:rPr lang="en-US" dirty="0"/>
              <a:t>Agenda</a:t>
            </a:r>
          </a:p>
        </p:txBody>
      </p:sp>
      <p:sp>
        <p:nvSpPr>
          <p:cNvPr id="2" name="Text Placeholder 3">
            <a:extLst>
              <a:ext uri="{FF2B5EF4-FFF2-40B4-BE49-F238E27FC236}">
                <a16:creationId xmlns:a16="http://schemas.microsoft.com/office/drawing/2014/main" id="{50F4ED3C-EE82-8F15-C6B5-E755AD751FE7}"/>
              </a:ext>
            </a:extLst>
          </p:cNvPr>
          <p:cNvSpPr>
            <a:spLocks noGrp="1"/>
          </p:cNvSpPr>
          <p:nvPr>
            <p:ph type="body" sz="quarter" idx="10" hasCustomPrompt="1"/>
          </p:nvPr>
        </p:nvSpPr>
        <p:spPr>
          <a:xfrm>
            <a:off x="3240821" y="640079"/>
            <a:ext cx="8338266" cy="691763"/>
          </a:xfrm>
          <a:prstGeom prst="rect">
            <a:avLst/>
          </a:prstGeom>
        </p:spPr>
        <p:txBody>
          <a:bodyPr>
            <a:normAutofit/>
          </a:bodyPr>
          <a:lstStyle>
            <a:lvl1pPr marL="0" indent="0">
              <a:spcBef>
                <a:spcPts val="0"/>
              </a:spcBef>
              <a:spcAft>
                <a:spcPts val="0"/>
              </a:spcAft>
              <a:buNone/>
              <a:defRPr sz="1400" b="0" i="0" baseline="0">
                <a:solidFill>
                  <a:schemeClr val="bg1"/>
                </a:solidFill>
                <a:latin typeface="Aptos" panose="020B0004020202020204" pitchFamily="34" charset="0"/>
              </a:defRPr>
            </a:lvl1pPr>
          </a:lstStyle>
          <a:p>
            <a:pPr algn="l">
              <a:lnSpc>
                <a:spcPct val="100000"/>
              </a:lnSpc>
            </a:pPr>
            <a:r>
              <a:rPr lang="en-US" sz="1400" dirty="0">
                <a:solidFill>
                  <a:schemeClr val="bg1"/>
                </a:solidFill>
                <a:latin typeface="Aptos" panose="020B0004020202020204" pitchFamily="34" charset="0"/>
              </a:rPr>
              <a:t>Lorem ipsum dolor sit </a:t>
            </a:r>
            <a:r>
              <a:rPr lang="en-US" sz="1400" dirty="0" err="1">
                <a:solidFill>
                  <a:schemeClr val="bg1"/>
                </a:solidFill>
                <a:latin typeface="Aptos" panose="020B0004020202020204" pitchFamily="34" charset="0"/>
              </a:rPr>
              <a:t>amet</a:t>
            </a:r>
            <a:r>
              <a:rPr lang="en-US" sz="1400" dirty="0">
                <a:solidFill>
                  <a:schemeClr val="bg1"/>
                </a:solidFill>
                <a:latin typeface="Aptos" panose="020B0004020202020204" pitchFamily="34" charset="0"/>
              </a:rPr>
              <a:t>, </a:t>
            </a:r>
            <a:r>
              <a:rPr lang="en-US" sz="1400" dirty="0" err="1">
                <a:solidFill>
                  <a:schemeClr val="bg1"/>
                </a:solidFill>
                <a:latin typeface="Aptos" panose="020B0004020202020204" pitchFamily="34" charset="0"/>
              </a:rPr>
              <a:t>consectetur</a:t>
            </a:r>
            <a:r>
              <a:rPr lang="en-US" sz="1400" dirty="0">
                <a:solidFill>
                  <a:schemeClr val="bg1"/>
                </a:solidFill>
                <a:latin typeface="Aptos" panose="020B0004020202020204" pitchFamily="34" charset="0"/>
              </a:rPr>
              <a:t> </a:t>
            </a:r>
            <a:r>
              <a:rPr lang="en-US" sz="1400" dirty="0" err="1">
                <a:solidFill>
                  <a:schemeClr val="bg1"/>
                </a:solidFill>
                <a:latin typeface="Aptos" panose="020B0004020202020204" pitchFamily="34" charset="0"/>
              </a:rPr>
              <a:t>adipiscing</a:t>
            </a:r>
            <a:r>
              <a:rPr lang="en-US" sz="1400" dirty="0">
                <a:solidFill>
                  <a:schemeClr val="bg1"/>
                </a:solidFill>
                <a:latin typeface="Aptos" panose="020B0004020202020204" pitchFamily="34" charset="0"/>
              </a:rPr>
              <a:t> </a:t>
            </a:r>
            <a:r>
              <a:rPr lang="en-US" sz="1400" dirty="0" err="1">
                <a:solidFill>
                  <a:schemeClr val="bg1"/>
                </a:solidFill>
                <a:latin typeface="Aptos" panose="020B0004020202020204" pitchFamily="34" charset="0"/>
              </a:rPr>
              <a:t>elit</a:t>
            </a:r>
            <a:r>
              <a:rPr lang="en-US" sz="1400" dirty="0">
                <a:solidFill>
                  <a:schemeClr val="bg1"/>
                </a:solidFill>
                <a:latin typeface="Aptos" panose="020B0004020202020204" pitchFamily="34" charset="0"/>
              </a:rPr>
              <a:t>. </a:t>
            </a:r>
            <a:r>
              <a:rPr lang="en-US" sz="1400" dirty="0" err="1">
                <a:solidFill>
                  <a:schemeClr val="bg1"/>
                </a:solidFill>
                <a:latin typeface="Aptos" panose="020B0004020202020204" pitchFamily="34" charset="0"/>
              </a:rPr>
              <a:t>Curabitur</a:t>
            </a:r>
            <a:r>
              <a:rPr lang="en-US" sz="1400" dirty="0">
                <a:solidFill>
                  <a:schemeClr val="bg1"/>
                </a:solidFill>
                <a:latin typeface="Aptos" panose="020B0004020202020204" pitchFamily="34" charset="0"/>
              </a:rPr>
              <a:t> vitae diam non </a:t>
            </a:r>
            <a:r>
              <a:rPr lang="en-US" sz="1400" dirty="0" err="1">
                <a:solidFill>
                  <a:schemeClr val="bg1"/>
                </a:solidFill>
                <a:latin typeface="Aptos" panose="020B0004020202020204" pitchFamily="34" charset="0"/>
              </a:rPr>
              <a:t>elit</a:t>
            </a:r>
            <a:r>
              <a:rPr lang="en-US" sz="1400" dirty="0">
                <a:solidFill>
                  <a:schemeClr val="bg1"/>
                </a:solidFill>
                <a:latin typeface="Aptos" panose="020B0004020202020204" pitchFamily="34" charset="0"/>
              </a:rPr>
              <a:t> </a:t>
            </a:r>
            <a:r>
              <a:rPr lang="en-US" sz="1400" dirty="0" err="1">
                <a:solidFill>
                  <a:schemeClr val="bg1"/>
                </a:solidFill>
                <a:latin typeface="Aptos" panose="020B0004020202020204" pitchFamily="34" charset="0"/>
              </a:rPr>
              <a:t>interdum</a:t>
            </a:r>
            <a:r>
              <a:rPr lang="en-US" sz="1400" dirty="0">
                <a:solidFill>
                  <a:schemeClr val="bg1"/>
                </a:solidFill>
                <a:latin typeface="Aptos" panose="020B0004020202020204" pitchFamily="34" charset="0"/>
              </a:rPr>
              <a:t> </a:t>
            </a:r>
            <a:r>
              <a:rPr lang="en-US" sz="1400" dirty="0" err="1">
                <a:solidFill>
                  <a:schemeClr val="bg1"/>
                </a:solidFill>
                <a:latin typeface="Aptos" panose="020B0004020202020204" pitchFamily="34" charset="0"/>
              </a:rPr>
              <a:t>placerat</a:t>
            </a:r>
            <a:r>
              <a:rPr lang="en-US" sz="1400" dirty="0">
                <a:solidFill>
                  <a:schemeClr val="bg1"/>
                </a:solidFill>
                <a:latin typeface="Aptos" panose="020B0004020202020204" pitchFamily="34" charset="0"/>
              </a:rPr>
              <a:t> </a:t>
            </a:r>
            <a:r>
              <a:rPr lang="en-US" sz="1400" dirty="0" err="1">
                <a:solidFill>
                  <a:schemeClr val="bg1"/>
                </a:solidFill>
                <a:latin typeface="Aptos" panose="020B0004020202020204" pitchFamily="34" charset="0"/>
              </a:rPr>
              <a:t>quis</a:t>
            </a:r>
            <a:r>
              <a:rPr lang="en-US" sz="1400" dirty="0">
                <a:solidFill>
                  <a:schemeClr val="bg1"/>
                </a:solidFill>
                <a:latin typeface="Aptos" panose="020B0004020202020204" pitchFamily="34" charset="0"/>
              </a:rPr>
              <a:t> et dolor. Sed </a:t>
            </a:r>
            <a:r>
              <a:rPr lang="en-US" sz="1400" dirty="0" err="1">
                <a:solidFill>
                  <a:schemeClr val="bg1"/>
                </a:solidFill>
                <a:latin typeface="Aptos" panose="020B0004020202020204" pitchFamily="34" charset="0"/>
              </a:rPr>
              <a:t>eu</a:t>
            </a:r>
            <a:r>
              <a:rPr lang="en-US" sz="1400" dirty="0">
                <a:solidFill>
                  <a:schemeClr val="bg1"/>
                </a:solidFill>
                <a:latin typeface="Aptos" panose="020B0004020202020204" pitchFamily="34" charset="0"/>
              </a:rPr>
              <a:t> </a:t>
            </a:r>
            <a:r>
              <a:rPr lang="en-US" sz="1400" dirty="0" err="1">
                <a:solidFill>
                  <a:schemeClr val="bg1"/>
                </a:solidFill>
                <a:latin typeface="Aptos" panose="020B0004020202020204" pitchFamily="34" charset="0"/>
              </a:rPr>
              <a:t>justo</a:t>
            </a:r>
            <a:r>
              <a:rPr lang="en-US" sz="1400" dirty="0">
                <a:solidFill>
                  <a:schemeClr val="bg1"/>
                </a:solidFill>
                <a:latin typeface="Aptos" panose="020B0004020202020204" pitchFamily="34" charset="0"/>
              </a:rPr>
              <a:t> </a:t>
            </a:r>
            <a:r>
              <a:rPr lang="en-US" sz="1400" dirty="0" err="1">
                <a:solidFill>
                  <a:schemeClr val="bg1"/>
                </a:solidFill>
                <a:latin typeface="Aptos" panose="020B0004020202020204" pitchFamily="34" charset="0"/>
              </a:rPr>
              <a:t>rhoncus</a:t>
            </a:r>
            <a:r>
              <a:rPr lang="en-US" sz="1400" dirty="0">
                <a:solidFill>
                  <a:schemeClr val="bg1"/>
                </a:solidFill>
                <a:latin typeface="Aptos" panose="020B0004020202020204" pitchFamily="34" charset="0"/>
              </a:rPr>
              <a:t>, </a:t>
            </a:r>
            <a:r>
              <a:rPr lang="en-US" sz="1400" dirty="0" err="1">
                <a:solidFill>
                  <a:schemeClr val="bg1"/>
                </a:solidFill>
                <a:latin typeface="Aptos" panose="020B0004020202020204" pitchFamily="34" charset="0"/>
              </a:rPr>
              <a:t>varius</a:t>
            </a:r>
            <a:r>
              <a:rPr lang="en-US" sz="1400" dirty="0">
                <a:solidFill>
                  <a:schemeClr val="bg1"/>
                </a:solidFill>
                <a:latin typeface="Aptos" panose="020B0004020202020204" pitchFamily="34" charset="0"/>
              </a:rPr>
              <a:t> </a:t>
            </a:r>
            <a:r>
              <a:rPr lang="en-US" sz="1400" dirty="0" err="1">
                <a:solidFill>
                  <a:schemeClr val="bg1"/>
                </a:solidFill>
                <a:latin typeface="Aptos" panose="020B0004020202020204" pitchFamily="34" charset="0"/>
              </a:rPr>
              <a:t>massa</a:t>
            </a:r>
            <a:r>
              <a:rPr lang="en-US" sz="1400" dirty="0">
                <a:solidFill>
                  <a:schemeClr val="bg1"/>
                </a:solidFill>
                <a:latin typeface="Aptos" panose="020B0004020202020204" pitchFamily="34" charset="0"/>
              </a:rPr>
              <a:t> </a:t>
            </a:r>
            <a:r>
              <a:rPr lang="en-US" sz="1400" dirty="0" err="1">
                <a:solidFill>
                  <a:schemeClr val="bg1"/>
                </a:solidFill>
                <a:latin typeface="Aptos" panose="020B0004020202020204" pitchFamily="34" charset="0"/>
              </a:rPr>
              <a:t>eget</a:t>
            </a:r>
            <a:r>
              <a:rPr lang="en-US" sz="1400" dirty="0">
                <a:solidFill>
                  <a:schemeClr val="bg1"/>
                </a:solidFill>
                <a:latin typeface="Aptos" panose="020B0004020202020204" pitchFamily="34" charset="0"/>
              </a:rPr>
              <a:t>, </a:t>
            </a:r>
            <a:r>
              <a:rPr lang="en-US" sz="1400" dirty="0" err="1">
                <a:solidFill>
                  <a:schemeClr val="bg1"/>
                </a:solidFill>
                <a:latin typeface="Aptos" panose="020B0004020202020204" pitchFamily="34" charset="0"/>
              </a:rPr>
              <a:t>pellentesque</a:t>
            </a:r>
            <a:r>
              <a:rPr lang="en-US" sz="1400" dirty="0">
                <a:solidFill>
                  <a:schemeClr val="bg1"/>
                </a:solidFill>
                <a:latin typeface="Aptos" panose="020B0004020202020204" pitchFamily="34" charset="0"/>
              </a:rPr>
              <a:t> magna. </a:t>
            </a:r>
            <a:r>
              <a:rPr lang="en-US" sz="1400" dirty="0" err="1">
                <a:solidFill>
                  <a:schemeClr val="bg1"/>
                </a:solidFill>
                <a:latin typeface="Aptos" panose="020B0004020202020204" pitchFamily="34" charset="0"/>
              </a:rPr>
              <a:t>Suspendisse</a:t>
            </a:r>
            <a:r>
              <a:rPr lang="en-US" sz="1400" dirty="0">
                <a:solidFill>
                  <a:schemeClr val="bg1"/>
                </a:solidFill>
                <a:latin typeface="Aptos" panose="020B0004020202020204" pitchFamily="34" charset="0"/>
              </a:rPr>
              <a:t> </a:t>
            </a:r>
            <a:r>
              <a:rPr lang="en-US" sz="1400" dirty="0" err="1">
                <a:solidFill>
                  <a:schemeClr val="bg1"/>
                </a:solidFill>
                <a:latin typeface="Aptos" panose="020B0004020202020204" pitchFamily="34" charset="0"/>
              </a:rPr>
              <a:t>venenatis</a:t>
            </a:r>
            <a:r>
              <a:rPr lang="en-US" sz="1400" dirty="0">
                <a:solidFill>
                  <a:schemeClr val="bg1"/>
                </a:solidFill>
                <a:latin typeface="Aptos" panose="020B0004020202020204" pitchFamily="34" charset="0"/>
              </a:rPr>
              <a:t>, ipsum fermentum </a:t>
            </a:r>
            <a:r>
              <a:rPr lang="en-US" sz="1400" dirty="0" err="1">
                <a:solidFill>
                  <a:schemeClr val="bg1"/>
                </a:solidFill>
                <a:latin typeface="Aptos" panose="020B0004020202020204" pitchFamily="34" charset="0"/>
              </a:rPr>
              <a:t>imperdiet</a:t>
            </a:r>
            <a:r>
              <a:rPr lang="en-US" sz="1400" dirty="0">
                <a:solidFill>
                  <a:schemeClr val="bg1"/>
                </a:solidFill>
                <a:latin typeface="Aptos" panose="020B0004020202020204" pitchFamily="34" charset="0"/>
              </a:rPr>
              <a:t> </a:t>
            </a:r>
            <a:r>
              <a:rPr lang="en-US" sz="1400" dirty="0" err="1">
                <a:solidFill>
                  <a:schemeClr val="bg1"/>
                </a:solidFill>
                <a:latin typeface="Aptos" panose="020B0004020202020204" pitchFamily="34" charset="0"/>
              </a:rPr>
              <a:t>feugiat</a:t>
            </a:r>
            <a:r>
              <a:rPr lang="en-US" sz="1400" dirty="0">
                <a:solidFill>
                  <a:schemeClr val="bg1"/>
                </a:solidFill>
                <a:latin typeface="Aptos" panose="020B0004020202020204" pitchFamily="34" charset="0"/>
              </a:rPr>
              <a:t>, </a:t>
            </a:r>
            <a:r>
              <a:rPr lang="en-US" sz="1400" dirty="0" err="1">
                <a:solidFill>
                  <a:schemeClr val="bg1"/>
                </a:solidFill>
                <a:latin typeface="Aptos" panose="020B0004020202020204" pitchFamily="34" charset="0"/>
              </a:rPr>
              <a:t>risus</a:t>
            </a:r>
            <a:r>
              <a:rPr lang="en-US" sz="1400" dirty="0">
                <a:solidFill>
                  <a:schemeClr val="bg1"/>
                </a:solidFill>
                <a:latin typeface="Aptos" panose="020B0004020202020204" pitchFamily="34" charset="0"/>
              </a:rPr>
              <a:t> mi </a:t>
            </a:r>
            <a:r>
              <a:rPr lang="en-US" sz="1400" dirty="0" err="1">
                <a:solidFill>
                  <a:schemeClr val="bg1"/>
                </a:solidFill>
                <a:latin typeface="Aptos" panose="020B0004020202020204" pitchFamily="34" charset="0"/>
              </a:rPr>
              <a:t>efficitur</a:t>
            </a:r>
            <a:r>
              <a:rPr lang="en-US" sz="1400" dirty="0">
                <a:solidFill>
                  <a:schemeClr val="bg1"/>
                </a:solidFill>
                <a:latin typeface="Aptos" panose="020B0004020202020204" pitchFamily="34" charset="0"/>
              </a:rPr>
              <a:t> </a:t>
            </a:r>
            <a:r>
              <a:rPr lang="en-US" sz="1400" dirty="0" err="1">
                <a:solidFill>
                  <a:schemeClr val="bg1"/>
                </a:solidFill>
                <a:latin typeface="Aptos" panose="020B0004020202020204" pitchFamily="34" charset="0"/>
              </a:rPr>
              <a:t>arcu</a:t>
            </a:r>
            <a:r>
              <a:rPr lang="en-US" sz="1400" dirty="0">
                <a:solidFill>
                  <a:schemeClr val="bg1"/>
                </a:solidFill>
                <a:latin typeface="Aptos" panose="020B0004020202020204" pitchFamily="34" charset="0"/>
              </a:rPr>
              <a:t>, pulvinar </a:t>
            </a:r>
            <a:r>
              <a:rPr lang="en-US" sz="1400" dirty="0" err="1">
                <a:solidFill>
                  <a:schemeClr val="bg1"/>
                </a:solidFill>
                <a:latin typeface="Aptos" panose="020B0004020202020204" pitchFamily="34" charset="0"/>
              </a:rPr>
              <a:t>commodo</a:t>
            </a:r>
            <a:r>
              <a:rPr lang="en-US" sz="1400" dirty="0">
                <a:solidFill>
                  <a:schemeClr val="bg1"/>
                </a:solidFill>
                <a:latin typeface="Aptos" panose="020B0004020202020204" pitchFamily="34" charset="0"/>
              </a:rPr>
              <a:t> </a:t>
            </a:r>
            <a:r>
              <a:rPr lang="en-US" sz="1400" dirty="0" err="1">
                <a:solidFill>
                  <a:schemeClr val="bg1"/>
                </a:solidFill>
                <a:latin typeface="Aptos" panose="020B0004020202020204" pitchFamily="34" charset="0"/>
              </a:rPr>
              <a:t>justo</a:t>
            </a:r>
            <a:r>
              <a:rPr lang="en-US" sz="1400" dirty="0">
                <a:solidFill>
                  <a:schemeClr val="bg1"/>
                </a:solidFill>
                <a:latin typeface="Aptos" panose="020B0004020202020204" pitchFamily="34" charset="0"/>
              </a:rPr>
              <a:t> </a:t>
            </a:r>
            <a:r>
              <a:rPr lang="en-US" sz="1400" dirty="0" err="1">
                <a:solidFill>
                  <a:schemeClr val="bg1"/>
                </a:solidFill>
                <a:latin typeface="Aptos" panose="020B0004020202020204" pitchFamily="34" charset="0"/>
              </a:rPr>
              <a:t>nulla</a:t>
            </a:r>
            <a:r>
              <a:rPr lang="en-US" sz="1400" dirty="0">
                <a:solidFill>
                  <a:schemeClr val="bg1"/>
                </a:solidFill>
                <a:latin typeface="Aptos" panose="020B0004020202020204" pitchFamily="34" charset="0"/>
              </a:rPr>
              <a:t> a </a:t>
            </a:r>
            <a:r>
              <a:rPr lang="en-US" sz="1400" dirty="0" err="1">
                <a:solidFill>
                  <a:schemeClr val="bg1"/>
                </a:solidFill>
                <a:latin typeface="Aptos" panose="020B0004020202020204" pitchFamily="34" charset="0"/>
              </a:rPr>
              <a:t>augue</a:t>
            </a:r>
            <a:r>
              <a:rPr lang="en-US" sz="1400" dirty="0">
                <a:solidFill>
                  <a:schemeClr val="bg1"/>
                </a:solidFill>
                <a:latin typeface="Aptos" panose="020B0004020202020204" pitchFamily="34" charset="0"/>
              </a:rPr>
              <a:t>.</a:t>
            </a:r>
          </a:p>
        </p:txBody>
      </p:sp>
      <p:pic>
        <p:nvPicPr>
          <p:cNvPr id="7" name="Picture 6">
            <a:extLst>
              <a:ext uri="{FF2B5EF4-FFF2-40B4-BE49-F238E27FC236}">
                <a16:creationId xmlns:a16="http://schemas.microsoft.com/office/drawing/2014/main" id="{1BF41B36-1F12-9720-ECE6-A163995F87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cxnSp>
        <p:nvCxnSpPr>
          <p:cNvPr id="12" name="Straight Connector 11">
            <a:extLst>
              <a:ext uri="{FF2B5EF4-FFF2-40B4-BE49-F238E27FC236}">
                <a16:creationId xmlns:a16="http://schemas.microsoft.com/office/drawing/2014/main" id="{53FFE06F-188D-DD72-4D90-2F9A936BAC77}"/>
              </a:ext>
            </a:extLst>
          </p:cNvPr>
          <p:cNvCxnSpPr/>
          <p:nvPr userDrawn="1"/>
        </p:nvCxnSpPr>
        <p:spPr>
          <a:xfrm>
            <a:off x="695325" y="1127342"/>
            <a:ext cx="1271261"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7">
            <a:extLst>
              <a:ext uri="{FF2B5EF4-FFF2-40B4-BE49-F238E27FC236}">
                <a16:creationId xmlns:a16="http://schemas.microsoft.com/office/drawing/2014/main" id="{CCE431A0-B428-4D94-FCA3-1F94178F32A2}"/>
              </a:ext>
            </a:extLst>
          </p:cNvPr>
          <p:cNvSpPr>
            <a:spLocks noGrp="1"/>
          </p:cNvSpPr>
          <p:nvPr>
            <p:ph type="body" sz="quarter" idx="11" hasCustomPrompt="1"/>
          </p:nvPr>
        </p:nvSpPr>
        <p:spPr>
          <a:xfrm>
            <a:off x="1419984" y="1805477"/>
            <a:ext cx="855089" cy="3422501"/>
          </a:xfrm>
          <a:prstGeom prst="rect">
            <a:avLst/>
          </a:prstGeom>
        </p:spPr>
        <p:txBody>
          <a:bodyPr/>
          <a:lstStyle>
            <a:lvl1pPr marL="0" indent="0">
              <a:spcBef>
                <a:spcPts val="0"/>
              </a:spcBef>
              <a:spcAft>
                <a:spcPts val="1800"/>
              </a:spcAft>
              <a:buNone/>
              <a:defRPr sz="4000">
                <a:solidFill>
                  <a:schemeClr val="bg1"/>
                </a:solidFill>
              </a:defRPr>
            </a:lvl1pPr>
            <a:lvl2pPr marL="320040" indent="0">
              <a:buNone/>
              <a:defRPr>
                <a:solidFill>
                  <a:schemeClr val="bg1"/>
                </a:solidFill>
              </a:defRPr>
            </a:lvl2pPr>
            <a:lvl3pPr marL="594360" indent="0">
              <a:buNone/>
              <a:defRPr>
                <a:solidFill>
                  <a:schemeClr val="bg1"/>
                </a:solidFill>
              </a:defRPr>
            </a:lvl3pPr>
            <a:lvl4pPr marL="868680" indent="0">
              <a:buNone/>
              <a:defRPr>
                <a:solidFill>
                  <a:schemeClr val="bg1"/>
                </a:solidFill>
              </a:defRPr>
            </a:lvl4pPr>
            <a:lvl5pPr marL="1143000" indent="0">
              <a:buNone/>
              <a:defRPr>
                <a:solidFill>
                  <a:schemeClr val="bg1"/>
                </a:solidFill>
              </a:defRPr>
            </a:lvl5pPr>
          </a:lstStyle>
          <a:p>
            <a:pPr>
              <a:spcAft>
                <a:spcPts val="1800"/>
              </a:spcAft>
            </a:pPr>
            <a:r>
              <a:rPr lang="en-US" sz="4000" dirty="0">
                <a:solidFill>
                  <a:schemeClr val="accent1"/>
                </a:solidFill>
                <a:latin typeface="Aptos" panose="020B0004020202020204" pitchFamily="34" charset="0"/>
              </a:rPr>
              <a:t>01</a:t>
            </a:r>
          </a:p>
          <a:p>
            <a:pPr>
              <a:spcAft>
                <a:spcPts val="1800"/>
              </a:spcAft>
            </a:pPr>
            <a:r>
              <a:rPr lang="en-US" sz="4000" dirty="0">
                <a:solidFill>
                  <a:schemeClr val="bg1"/>
                </a:solidFill>
                <a:latin typeface="Aptos" panose="020B0004020202020204" pitchFamily="34" charset="0"/>
              </a:rPr>
              <a:t>02</a:t>
            </a:r>
          </a:p>
          <a:p>
            <a:pPr>
              <a:spcAft>
                <a:spcPts val="1800"/>
              </a:spcAft>
            </a:pPr>
            <a:r>
              <a:rPr lang="en-US" sz="4000" dirty="0">
                <a:solidFill>
                  <a:schemeClr val="bg1"/>
                </a:solidFill>
                <a:latin typeface="Aptos" panose="020B0004020202020204" pitchFamily="34" charset="0"/>
              </a:rPr>
              <a:t>03 </a:t>
            </a:r>
          </a:p>
          <a:p>
            <a:pPr>
              <a:spcAft>
                <a:spcPts val="1800"/>
              </a:spcAft>
            </a:pPr>
            <a:r>
              <a:rPr lang="en-US" sz="4000" dirty="0">
                <a:solidFill>
                  <a:schemeClr val="bg1"/>
                </a:solidFill>
                <a:latin typeface="Aptos" panose="020B0004020202020204" pitchFamily="34" charset="0"/>
              </a:rPr>
              <a:t>04</a:t>
            </a:r>
          </a:p>
        </p:txBody>
      </p:sp>
      <p:sp>
        <p:nvSpPr>
          <p:cNvPr id="22" name="Text Placeholder 17">
            <a:extLst>
              <a:ext uri="{FF2B5EF4-FFF2-40B4-BE49-F238E27FC236}">
                <a16:creationId xmlns:a16="http://schemas.microsoft.com/office/drawing/2014/main" id="{D27FD542-1C1A-C629-8118-A2A37C4DB283}"/>
              </a:ext>
            </a:extLst>
          </p:cNvPr>
          <p:cNvSpPr>
            <a:spLocks noGrp="1"/>
          </p:cNvSpPr>
          <p:nvPr>
            <p:ph type="body" sz="quarter" idx="12" hasCustomPrompt="1"/>
          </p:nvPr>
        </p:nvSpPr>
        <p:spPr>
          <a:xfrm>
            <a:off x="3240821" y="1805477"/>
            <a:ext cx="8338266" cy="3422501"/>
          </a:xfrm>
          <a:prstGeom prst="rect">
            <a:avLst/>
          </a:prstGeom>
        </p:spPr>
        <p:txBody>
          <a:bodyPr/>
          <a:lstStyle>
            <a:lvl1pPr marL="0" indent="0">
              <a:spcBef>
                <a:spcPts val="0"/>
              </a:spcBef>
              <a:spcAft>
                <a:spcPts val="1800"/>
              </a:spcAft>
              <a:buNone/>
              <a:defRPr sz="4000">
                <a:solidFill>
                  <a:schemeClr val="bg1"/>
                </a:solidFill>
              </a:defRPr>
            </a:lvl1pPr>
            <a:lvl2pPr marL="320040" indent="0">
              <a:buNone/>
              <a:defRPr>
                <a:solidFill>
                  <a:schemeClr val="bg1"/>
                </a:solidFill>
              </a:defRPr>
            </a:lvl2pPr>
            <a:lvl3pPr marL="594360" indent="0">
              <a:buNone/>
              <a:defRPr>
                <a:solidFill>
                  <a:schemeClr val="bg1"/>
                </a:solidFill>
              </a:defRPr>
            </a:lvl3pPr>
            <a:lvl4pPr marL="868680" indent="0">
              <a:buNone/>
              <a:defRPr>
                <a:solidFill>
                  <a:schemeClr val="bg1"/>
                </a:solidFill>
              </a:defRPr>
            </a:lvl4pPr>
            <a:lvl5pPr marL="1143000" indent="0">
              <a:buNone/>
              <a:defRPr>
                <a:solidFill>
                  <a:schemeClr val="bg1"/>
                </a:solidFill>
              </a:defRPr>
            </a:lvl5pPr>
          </a:lstStyle>
          <a:p>
            <a:pPr>
              <a:spcAft>
                <a:spcPts val="1800"/>
              </a:spcAft>
            </a:pPr>
            <a:r>
              <a:rPr lang="en-US" sz="4000" dirty="0">
                <a:solidFill>
                  <a:schemeClr val="accent1"/>
                </a:solidFill>
                <a:latin typeface="Aptos" panose="020B0004020202020204" pitchFamily="34" charset="0"/>
              </a:rPr>
              <a:t>Intro</a:t>
            </a:r>
          </a:p>
          <a:p>
            <a:pPr>
              <a:spcAft>
                <a:spcPts val="1800"/>
              </a:spcAft>
            </a:pPr>
            <a:r>
              <a:rPr lang="en-US" sz="4000" dirty="0">
                <a:solidFill>
                  <a:schemeClr val="bg1"/>
                </a:solidFill>
                <a:latin typeface="Aptos" panose="020B0004020202020204" pitchFamily="34" charset="0"/>
              </a:rPr>
              <a:t>Problem</a:t>
            </a:r>
          </a:p>
          <a:p>
            <a:pPr>
              <a:spcAft>
                <a:spcPts val="1800"/>
              </a:spcAft>
            </a:pPr>
            <a:r>
              <a:rPr lang="en-US" sz="4000" dirty="0">
                <a:solidFill>
                  <a:schemeClr val="bg1"/>
                </a:solidFill>
                <a:latin typeface="Aptos" panose="020B0004020202020204" pitchFamily="34" charset="0"/>
              </a:rPr>
              <a:t>Opportunity</a:t>
            </a:r>
          </a:p>
          <a:p>
            <a:pPr>
              <a:spcAft>
                <a:spcPts val="1800"/>
              </a:spcAft>
            </a:pPr>
            <a:r>
              <a:rPr lang="en-US" sz="4000" dirty="0">
                <a:solidFill>
                  <a:schemeClr val="bg1"/>
                </a:solidFill>
                <a:latin typeface="Aptos" panose="020B0004020202020204" pitchFamily="34" charset="0"/>
              </a:rPr>
              <a:t>Solutions</a:t>
            </a:r>
          </a:p>
          <a:p>
            <a:pPr lvl="0"/>
            <a:endParaRPr lang="en-US" dirty="0"/>
          </a:p>
        </p:txBody>
      </p:sp>
    </p:spTree>
    <p:extLst>
      <p:ext uri="{BB962C8B-B14F-4D97-AF65-F5344CB8AC3E}">
        <p14:creationId xmlns:p14="http://schemas.microsoft.com/office/powerpoint/2010/main" val="36861955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1">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1893F7-8A51-8879-F1E6-A46445910FD6}"/>
              </a:ext>
            </a:extLst>
          </p:cNvPr>
          <p:cNvSpPr/>
          <p:nvPr userDrawn="1"/>
        </p:nvSpPr>
        <p:spPr>
          <a:xfrm>
            <a:off x="0" y="0"/>
            <a:ext cx="12192000" cy="6858000"/>
          </a:xfrm>
          <a:prstGeom prst="rect">
            <a:avLst/>
          </a:prstGeom>
          <a:gradFill flip="none" rotWithShape="1">
            <a:gsLst>
              <a:gs pos="64000">
                <a:schemeClr val="accent1">
                  <a:lumMod val="99578"/>
                  <a:lumOff val="422"/>
                </a:schemeClr>
              </a:gs>
              <a:gs pos="99000">
                <a:schemeClr val="accent2"/>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a:extLst>
              <a:ext uri="{FF2B5EF4-FFF2-40B4-BE49-F238E27FC236}">
                <a16:creationId xmlns:a16="http://schemas.microsoft.com/office/drawing/2014/main" id="{E2CFC9A9-CFA7-073E-65BE-854B4614B8F7}"/>
              </a:ext>
            </a:extLst>
          </p:cNvPr>
          <p:cNvSpPr>
            <a:spLocks noGrp="1"/>
          </p:cNvSpPr>
          <p:nvPr>
            <p:ph type="pic" sz="quarter" idx="12"/>
          </p:nvPr>
        </p:nvSpPr>
        <p:spPr>
          <a:xfrm>
            <a:off x="5019508" y="-29728"/>
            <a:ext cx="7185744" cy="6887728"/>
          </a:xfrm>
          <a:custGeom>
            <a:avLst/>
            <a:gdLst>
              <a:gd name="connsiteX0" fmla="*/ 0 w 6189463"/>
              <a:gd name="connsiteY0" fmla="*/ 0 h 6887728"/>
              <a:gd name="connsiteX1" fmla="*/ 6189463 w 6189463"/>
              <a:gd name="connsiteY1" fmla="*/ 0 h 6887728"/>
              <a:gd name="connsiteX2" fmla="*/ 6189463 w 6189463"/>
              <a:gd name="connsiteY2" fmla="*/ 6887728 h 6887728"/>
              <a:gd name="connsiteX3" fmla="*/ 0 w 6189463"/>
              <a:gd name="connsiteY3" fmla="*/ 6887728 h 6887728"/>
              <a:gd name="connsiteX4" fmla="*/ 0 w 6189463"/>
              <a:gd name="connsiteY4" fmla="*/ 0 h 6887728"/>
              <a:gd name="connsiteX0" fmla="*/ 0 w 7192094"/>
              <a:gd name="connsiteY0" fmla="*/ 0 h 6887728"/>
              <a:gd name="connsiteX1" fmla="*/ 7192094 w 7192094"/>
              <a:gd name="connsiteY1" fmla="*/ 0 h 6887728"/>
              <a:gd name="connsiteX2" fmla="*/ 7192094 w 7192094"/>
              <a:gd name="connsiteY2" fmla="*/ 6887728 h 6887728"/>
              <a:gd name="connsiteX3" fmla="*/ 1002631 w 7192094"/>
              <a:gd name="connsiteY3" fmla="*/ 6887728 h 6887728"/>
              <a:gd name="connsiteX4" fmla="*/ 0 w 7192094"/>
              <a:gd name="connsiteY4" fmla="*/ 0 h 6887728"/>
              <a:gd name="connsiteX0" fmla="*/ 0 w 7185744"/>
              <a:gd name="connsiteY0" fmla="*/ 25400 h 6887728"/>
              <a:gd name="connsiteX1" fmla="*/ 7185744 w 7185744"/>
              <a:gd name="connsiteY1" fmla="*/ 0 h 6887728"/>
              <a:gd name="connsiteX2" fmla="*/ 7185744 w 7185744"/>
              <a:gd name="connsiteY2" fmla="*/ 6887728 h 6887728"/>
              <a:gd name="connsiteX3" fmla="*/ 996281 w 7185744"/>
              <a:gd name="connsiteY3" fmla="*/ 6887728 h 6887728"/>
              <a:gd name="connsiteX4" fmla="*/ 0 w 7185744"/>
              <a:gd name="connsiteY4" fmla="*/ 25400 h 688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5744" h="6887728">
                <a:moveTo>
                  <a:pt x="0" y="25400"/>
                </a:moveTo>
                <a:lnTo>
                  <a:pt x="7185744" y="0"/>
                </a:lnTo>
                <a:lnTo>
                  <a:pt x="7185744" y="6887728"/>
                </a:lnTo>
                <a:lnTo>
                  <a:pt x="996281" y="6887728"/>
                </a:lnTo>
                <a:lnTo>
                  <a:pt x="0" y="25400"/>
                </a:lnTo>
                <a:close/>
              </a:path>
            </a:pathLst>
          </a:custGeom>
          <a:solidFill>
            <a:schemeClr val="tx2"/>
          </a:solidFill>
          <a:ln>
            <a:noFill/>
          </a:ln>
        </p:spPr>
        <p:txBody>
          <a:bodyPr anchor="ctr"/>
          <a:lstStyle>
            <a:lvl1pPr algn="ctr">
              <a:defRPr/>
            </a:lvl1pPr>
          </a:lstStyle>
          <a:p>
            <a:r>
              <a:rPr lang="en-GB"/>
              <a:t>Click icon to add picture</a:t>
            </a:r>
            <a:endParaRPr lang="en-US"/>
          </a:p>
        </p:txBody>
      </p:sp>
      <p:sp>
        <p:nvSpPr>
          <p:cNvPr id="6" name="Holder 6">
            <a:extLst>
              <a:ext uri="{FF2B5EF4-FFF2-40B4-BE49-F238E27FC236}">
                <a16:creationId xmlns:a16="http://schemas.microsoft.com/office/drawing/2014/main" id="{F5927C29-3ACF-0E63-DB77-83C744429654}"/>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j-lt"/>
              </a:rPr>
              <a:t>Copyright NAVEX Global</a:t>
            </a:r>
            <a:r>
              <a:rPr lang="en-US" sz="800" spc="-10" dirty="0">
                <a:latin typeface="+mj-lt"/>
              </a:rPr>
              <a:t> </a:t>
            </a:r>
            <a:r>
              <a:rPr lang="en-US" sz="800" dirty="0">
                <a:latin typeface="+mj-lt"/>
              </a:rPr>
              <a:t>Inc.</a:t>
            </a:r>
            <a:r>
              <a:rPr lang="en-US" sz="800" spc="-10" dirty="0">
                <a:latin typeface="+mj-lt"/>
              </a:rPr>
              <a:t> </a:t>
            </a:r>
            <a:r>
              <a:rPr lang="en-US" sz="800" dirty="0">
                <a:latin typeface="+mj-lt"/>
              </a:rPr>
              <a:t>All</a:t>
            </a:r>
            <a:r>
              <a:rPr lang="en-US" sz="800" spc="-10" dirty="0">
                <a:latin typeface="+mj-lt"/>
              </a:rPr>
              <a:t> </a:t>
            </a:r>
            <a:r>
              <a:rPr lang="en-US" sz="800" dirty="0">
                <a:latin typeface="+mj-lt"/>
              </a:rPr>
              <a:t>Rights</a:t>
            </a:r>
            <a:r>
              <a:rPr lang="en-US" sz="800" spc="-10" dirty="0">
                <a:latin typeface="+mj-lt"/>
              </a:rPr>
              <a:t> </a:t>
            </a:r>
            <a:r>
              <a:rPr lang="en-US" sz="800" dirty="0">
                <a:latin typeface="+mj-lt"/>
              </a:rPr>
              <a:t>Reserved.</a:t>
            </a:r>
            <a:r>
              <a:rPr lang="en-US" sz="800" spc="-10" dirty="0">
                <a:latin typeface="+mj-lt"/>
              </a:rPr>
              <a:t>     </a:t>
            </a:r>
            <a:r>
              <a:rPr lang="en-US" sz="800" dirty="0">
                <a:latin typeface="+mj-lt"/>
              </a:rPr>
              <a:t>|</a:t>
            </a:r>
            <a:r>
              <a:rPr lang="en-US" sz="800" spc="-10" dirty="0">
                <a:latin typeface="+mj-lt"/>
              </a:rPr>
              <a:t>     </a:t>
            </a:r>
            <a:fld id="{7BD0BF21-9DD1-4A39-9329-F26F0BA98820}" type="slidenum">
              <a:rPr lang="en-US" sz="800" smtClean="0">
                <a:latin typeface="+mj-lt"/>
              </a:rPr>
              <a:pPr/>
              <a:t>‹#›</a:t>
            </a:fld>
            <a:endParaRPr lang="en-US" sz="800" dirty="0">
              <a:latin typeface="+mj-lt"/>
            </a:endParaRPr>
          </a:p>
        </p:txBody>
      </p:sp>
      <p:pic>
        <p:nvPicPr>
          <p:cNvPr id="7" name="Picture 8">
            <a:extLst>
              <a:ext uri="{FF2B5EF4-FFF2-40B4-BE49-F238E27FC236}">
                <a16:creationId xmlns:a16="http://schemas.microsoft.com/office/drawing/2014/main" id="{BC6EECFD-6962-71CF-E5CA-B417938D593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2208" y="6405440"/>
            <a:ext cx="887905" cy="200381"/>
          </a:xfrm>
          <a:prstGeom prst="rect">
            <a:avLst/>
          </a:prstGeom>
        </p:spPr>
      </p:pic>
      <p:sp>
        <p:nvSpPr>
          <p:cNvPr id="10" name="Text Placeholder 15">
            <a:extLst>
              <a:ext uri="{FF2B5EF4-FFF2-40B4-BE49-F238E27FC236}">
                <a16:creationId xmlns:a16="http://schemas.microsoft.com/office/drawing/2014/main" id="{4C0C9C49-1CCA-01F3-BFEE-D42CDDDB9122}"/>
              </a:ext>
            </a:extLst>
          </p:cNvPr>
          <p:cNvSpPr>
            <a:spLocks noGrp="1"/>
          </p:cNvSpPr>
          <p:nvPr>
            <p:ph type="body" sz="quarter" idx="10" hasCustomPrompt="1"/>
          </p:nvPr>
        </p:nvSpPr>
        <p:spPr>
          <a:xfrm>
            <a:off x="568531" y="2654935"/>
            <a:ext cx="3896139" cy="1420813"/>
          </a:xfrm>
          <a:prstGeom prst="rect">
            <a:avLst/>
          </a:prstGeom>
        </p:spPr>
        <p:txBody>
          <a:bodyPr anchor="b"/>
          <a:lstStyle>
            <a:lvl1pPr marL="0" indent="0">
              <a:lnSpc>
                <a:spcPct val="80000"/>
              </a:lnSpc>
              <a:spcBef>
                <a:spcPts val="0"/>
              </a:spcBef>
              <a:buNone/>
              <a:defRPr sz="4800" b="0" i="0">
                <a:solidFill>
                  <a:schemeClr val="bg1"/>
                </a:solidFill>
                <a:latin typeface="Aptos Light" panose="020B0004020202020204" pitchFamily="34" charset="0"/>
              </a:defRPr>
            </a:lvl1pPr>
          </a:lstStyle>
          <a:p>
            <a:pPr lvl="0"/>
            <a:r>
              <a:rPr lang="en-US" dirty="0"/>
              <a:t>Heading</a:t>
            </a:r>
            <a:br>
              <a:rPr lang="en-US" dirty="0"/>
            </a:br>
            <a:r>
              <a:rPr lang="en-US" dirty="0"/>
              <a:t>goes here</a:t>
            </a:r>
          </a:p>
        </p:txBody>
      </p:sp>
      <p:sp>
        <p:nvSpPr>
          <p:cNvPr id="11" name="Text Placeholder 20">
            <a:extLst>
              <a:ext uri="{FF2B5EF4-FFF2-40B4-BE49-F238E27FC236}">
                <a16:creationId xmlns:a16="http://schemas.microsoft.com/office/drawing/2014/main" id="{55575079-884A-E4EC-E362-25805922604E}"/>
              </a:ext>
            </a:extLst>
          </p:cNvPr>
          <p:cNvSpPr>
            <a:spLocks noGrp="1"/>
          </p:cNvSpPr>
          <p:nvPr>
            <p:ph type="body" sz="quarter" idx="11" hasCustomPrompt="1"/>
          </p:nvPr>
        </p:nvSpPr>
        <p:spPr>
          <a:xfrm>
            <a:off x="598349" y="4194042"/>
            <a:ext cx="3866322" cy="560387"/>
          </a:xfrm>
          <a:prstGeom prst="rect">
            <a:avLst/>
          </a:prstGeom>
        </p:spPr>
        <p:txBody>
          <a:bodyPr/>
          <a:lstStyle>
            <a:lvl1pPr marL="0" indent="0">
              <a:buNone/>
              <a:defRPr sz="1600" b="1">
                <a:solidFill>
                  <a:schemeClr val="bg1"/>
                </a:solidFill>
              </a:defRPr>
            </a:lvl1pPr>
            <a:lvl2pPr marL="320040" indent="0">
              <a:buNone/>
              <a:defRPr sz="1600" b="1"/>
            </a:lvl2pPr>
            <a:lvl3pPr marL="594360" indent="0">
              <a:buNone/>
              <a:defRPr sz="1600" b="1"/>
            </a:lvl3pPr>
            <a:lvl4pPr marL="868680" indent="0">
              <a:buNone/>
              <a:defRPr sz="1600" b="1"/>
            </a:lvl4pPr>
            <a:lvl5pPr marL="1143000" indent="0">
              <a:buNone/>
              <a:defRPr sz="1600" b="1"/>
            </a:lvl5pPr>
          </a:lstStyle>
          <a:p>
            <a:pPr lvl="0"/>
            <a:r>
              <a:rPr lang="en-US" dirty="0"/>
              <a:t>Subheading if needed</a:t>
            </a:r>
          </a:p>
        </p:txBody>
      </p:sp>
    </p:spTree>
    <p:extLst>
      <p:ext uri="{BB962C8B-B14F-4D97-AF65-F5344CB8AC3E}">
        <p14:creationId xmlns:p14="http://schemas.microsoft.com/office/powerpoint/2010/main" val="1462320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2">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A3D68B-83F8-575B-F124-A3CA5F0896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7968" y="584536"/>
            <a:ext cx="1790229" cy="411753"/>
          </a:xfrm>
          <a:prstGeom prst="rect">
            <a:avLst/>
          </a:prstGeom>
        </p:spPr>
      </p:pic>
      <p:pic>
        <p:nvPicPr>
          <p:cNvPr id="3" name="Picture 2">
            <a:extLst>
              <a:ext uri="{FF2B5EF4-FFF2-40B4-BE49-F238E27FC236}">
                <a16:creationId xmlns:a16="http://schemas.microsoft.com/office/drawing/2014/main" id="{23F1478A-C11E-1E4B-5E4C-24AE59BA6D9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04850" y="6405440"/>
            <a:ext cx="902621" cy="200381"/>
          </a:xfrm>
          <a:prstGeom prst="rect">
            <a:avLst/>
          </a:prstGeom>
        </p:spPr>
      </p:pic>
      <p:sp>
        <p:nvSpPr>
          <p:cNvPr id="10" name="Text Placeholder 15">
            <a:extLst>
              <a:ext uri="{FF2B5EF4-FFF2-40B4-BE49-F238E27FC236}">
                <a16:creationId xmlns:a16="http://schemas.microsoft.com/office/drawing/2014/main" id="{86BAC7BD-E89D-4882-9865-4578E3A44FEF}"/>
              </a:ext>
            </a:extLst>
          </p:cNvPr>
          <p:cNvSpPr>
            <a:spLocks noGrp="1"/>
          </p:cNvSpPr>
          <p:nvPr>
            <p:ph type="body" sz="quarter" idx="10" hasCustomPrompt="1"/>
          </p:nvPr>
        </p:nvSpPr>
        <p:spPr>
          <a:xfrm>
            <a:off x="568531" y="2654935"/>
            <a:ext cx="3896139" cy="1420813"/>
          </a:xfrm>
          <a:prstGeom prst="rect">
            <a:avLst/>
          </a:prstGeom>
        </p:spPr>
        <p:txBody>
          <a:bodyPr anchor="b"/>
          <a:lstStyle>
            <a:lvl1pPr marL="0" indent="0">
              <a:lnSpc>
                <a:spcPct val="80000"/>
              </a:lnSpc>
              <a:spcBef>
                <a:spcPts val="0"/>
              </a:spcBef>
              <a:buNone/>
              <a:defRPr sz="4800" b="0" i="0">
                <a:solidFill>
                  <a:schemeClr val="tx1"/>
                </a:solidFill>
                <a:latin typeface="Aptos Light" panose="020B0004020202020204" pitchFamily="34" charset="0"/>
              </a:defRPr>
            </a:lvl1pPr>
          </a:lstStyle>
          <a:p>
            <a:pPr lvl="0"/>
            <a:r>
              <a:rPr lang="en-US" dirty="0"/>
              <a:t>Heading</a:t>
            </a:r>
            <a:br>
              <a:rPr lang="en-US" dirty="0"/>
            </a:br>
            <a:r>
              <a:rPr lang="en-US" dirty="0"/>
              <a:t>goes here</a:t>
            </a:r>
          </a:p>
        </p:txBody>
      </p:sp>
      <p:sp>
        <p:nvSpPr>
          <p:cNvPr id="11" name="Text Placeholder 20">
            <a:extLst>
              <a:ext uri="{FF2B5EF4-FFF2-40B4-BE49-F238E27FC236}">
                <a16:creationId xmlns:a16="http://schemas.microsoft.com/office/drawing/2014/main" id="{41638242-2AF8-080D-14D7-7F6A93C4DE35}"/>
              </a:ext>
            </a:extLst>
          </p:cNvPr>
          <p:cNvSpPr>
            <a:spLocks noGrp="1"/>
          </p:cNvSpPr>
          <p:nvPr>
            <p:ph type="body" sz="quarter" idx="11" hasCustomPrompt="1"/>
          </p:nvPr>
        </p:nvSpPr>
        <p:spPr>
          <a:xfrm>
            <a:off x="598349" y="4194042"/>
            <a:ext cx="3866322" cy="560387"/>
          </a:xfrm>
          <a:prstGeom prst="rect">
            <a:avLst/>
          </a:prstGeom>
        </p:spPr>
        <p:txBody>
          <a:bodyPr/>
          <a:lstStyle>
            <a:lvl1pPr marL="0" indent="0">
              <a:buNone/>
              <a:defRPr sz="1600" b="1">
                <a:solidFill>
                  <a:schemeClr val="tx1"/>
                </a:solidFill>
              </a:defRPr>
            </a:lvl1pPr>
            <a:lvl2pPr marL="320040" indent="0">
              <a:buNone/>
              <a:defRPr sz="1600" b="1"/>
            </a:lvl2pPr>
            <a:lvl3pPr marL="594360" indent="0">
              <a:buNone/>
              <a:defRPr sz="1600" b="1"/>
            </a:lvl3pPr>
            <a:lvl4pPr marL="868680" indent="0">
              <a:buNone/>
              <a:defRPr sz="1600" b="1"/>
            </a:lvl4pPr>
            <a:lvl5pPr marL="1143000" indent="0">
              <a:buNone/>
              <a:defRPr sz="1600" b="1"/>
            </a:lvl5pPr>
          </a:lstStyle>
          <a:p>
            <a:pPr lvl="0"/>
            <a:r>
              <a:rPr lang="en-US" dirty="0"/>
              <a:t>Subheading if needed</a:t>
            </a:r>
          </a:p>
        </p:txBody>
      </p:sp>
      <p:sp>
        <p:nvSpPr>
          <p:cNvPr id="2" name="Picture Placeholder 2">
            <a:extLst>
              <a:ext uri="{FF2B5EF4-FFF2-40B4-BE49-F238E27FC236}">
                <a16:creationId xmlns:a16="http://schemas.microsoft.com/office/drawing/2014/main" id="{90F477F7-0EA2-D341-5CBA-835E1CB3FA47}"/>
              </a:ext>
            </a:extLst>
          </p:cNvPr>
          <p:cNvSpPr>
            <a:spLocks noGrp="1"/>
          </p:cNvSpPr>
          <p:nvPr>
            <p:ph type="pic" sz="quarter" idx="12"/>
          </p:nvPr>
        </p:nvSpPr>
        <p:spPr>
          <a:xfrm>
            <a:off x="5019508" y="-29728"/>
            <a:ext cx="7185744" cy="6887728"/>
          </a:xfrm>
          <a:custGeom>
            <a:avLst/>
            <a:gdLst>
              <a:gd name="connsiteX0" fmla="*/ 0 w 6189463"/>
              <a:gd name="connsiteY0" fmla="*/ 0 h 6887728"/>
              <a:gd name="connsiteX1" fmla="*/ 6189463 w 6189463"/>
              <a:gd name="connsiteY1" fmla="*/ 0 h 6887728"/>
              <a:gd name="connsiteX2" fmla="*/ 6189463 w 6189463"/>
              <a:gd name="connsiteY2" fmla="*/ 6887728 h 6887728"/>
              <a:gd name="connsiteX3" fmla="*/ 0 w 6189463"/>
              <a:gd name="connsiteY3" fmla="*/ 6887728 h 6887728"/>
              <a:gd name="connsiteX4" fmla="*/ 0 w 6189463"/>
              <a:gd name="connsiteY4" fmla="*/ 0 h 6887728"/>
              <a:gd name="connsiteX0" fmla="*/ 0 w 7192094"/>
              <a:gd name="connsiteY0" fmla="*/ 0 h 6887728"/>
              <a:gd name="connsiteX1" fmla="*/ 7192094 w 7192094"/>
              <a:gd name="connsiteY1" fmla="*/ 0 h 6887728"/>
              <a:gd name="connsiteX2" fmla="*/ 7192094 w 7192094"/>
              <a:gd name="connsiteY2" fmla="*/ 6887728 h 6887728"/>
              <a:gd name="connsiteX3" fmla="*/ 1002631 w 7192094"/>
              <a:gd name="connsiteY3" fmla="*/ 6887728 h 6887728"/>
              <a:gd name="connsiteX4" fmla="*/ 0 w 7192094"/>
              <a:gd name="connsiteY4" fmla="*/ 0 h 6887728"/>
              <a:gd name="connsiteX0" fmla="*/ 0 w 7185744"/>
              <a:gd name="connsiteY0" fmla="*/ 25400 h 6887728"/>
              <a:gd name="connsiteX1" fmla="*/ 7185744 w 7185744"/>
              <a:gd name="connsiteY1" fmla="*/ 0 h 6887728"/>
              <a:gd name="connsiteX2" fmla="*/ 7185744 w 7185744"/>
              <a:gd name="connsiteY2" fmla="*/ 6887728 h 6887728"/>
              <a:gd name="connsiteX3" fmla="*/ 996281 w 7185744"/>
              <a:gd name="connsiteY3" fmla="*/ 6887728 h 6887728"/>
              <a:gd name="connsiteX4" fmla="*/ 0 w 7185744"/>
              <a:gd name="connsiteY4" fmla="*/ 25400 h 688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5744" h="6887728">
                <a:moveTo>
                  <a:pt x="0" y="25400"/>
                </a:moveTo>
                <a:lnTo>
                  <a:pt x="7185744" y="0"/>
                </a:lnTo>
                <a:lnTo>
                  <a:pt x="7185744" y="6887728"/>
                </a:lnTo>
                <a:lnTo>
                  <a:pt x="996281" y="6887728"/>
                </a:lnTo>
                <a:lnTo>
                  <a:pt x="0" y="25400"/>
                </a:lnTo>
                <a:close/>
              </a:path>
            </a:pathLst>
          </a:custGeom>
          <a:solidFill>
            <a:schemeClr val="tx2"/>
          </a:solidFill>
          <a:ln>
            <a:noFill/>
          </a:ln>
        </p:spPr>
        <p:txBody>
          <a:bodyPr anchor="ctr"/>
          <a:lstStyle>
            <a:lvl1pPr algn="ctr">
              <a:defRPr/>
            </a:lvl1pPr>
          </a:lstStyle>
          <a:p>
            <a:r>
              <a:rPr lang="en-GB"/>
              <a:t>Click icon to add picture</a:t>
            </a:r>
            <a:endParaRPr lang="en-US"/>
          </a:p>
        </p:txBody>
      </p:sp>
      <p:sp>
        <p:nvSpPr>
          <p:cNvPr id="6" name="Holder 6">
            <a:extLst>
              <a:ext uri="{FF2B5EF4-FFF2-40B4-BE49-F238E27FC236}">
                <a16:creationId xmlns:a16="http://schemas.microsoft.com/office/drawing/2014/main" id="{04471357-5D0E-9B92-0F3D-C9854854A02F}"/>
              </a:ext>
            </a:extLst>
          </p:cNvPr>
          <p:cNvSpPr txBox="1">
            <a:spLocks/>
          </p:cNvSpPr>
          <p:nvPr userDrawn="1"/>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j-lt"/>
              </a:rPr>
              <a:t>Copyright NAVEX Global</a:t>
            </a:r>
            <a:r>
              <a:rPr lang="en-US" sz="800" spc="-10" dirty="0">
                <a:latin typeface="+mj-lt"/>
              </a:rPr>
              <a:t> </a:t>
            </a:r>
            <a:r>
              <a:rPr lang="en-US" sz="800" dirty="0">
                <a:latin typeface="+mj-lt"/>
              </a:rPr>
              <a:t>Inc.</a:t>
            </a:r>
            <a:r>
              <a:rPr lang="en-US" sz="800" spc="-10" dirty="0">
                <a:latin typeface="+mj-lt"/>
              </a:rPr>
              <a:t> </a:t>
            </a:r>
            <a:r>
              <a:rPr lang="en-US" sz="800" dirty="0">
                <a:latin typeface="+mj-lt"/>
              </a:rPr>
              <a:t>All</a:t>
            </a:r>
            <a:r>
              <a:rPr lang="en-US" sz="800" spc="-10" dirty="0">
                <a:latin typeface="+mj-lt"/>
              </a:rPr>
              <a:t> </a:t>
            </a:r>
            <a:r>
              <a:rPr lang="en-US" sz="800" dirty="0">
                <a:latin typeface="+mj-lt"/>
              </a:rPr>
              <a:t>Rights</a:t>
            </a:r>
            <a:r>
              <a:rPr lang="en-US" sz="800" spc="-10" dirty="0">
                <a:latin typeface="+mj-lt"/>
              </a:rPr>
              <a:t> </a:t>
            </a:r>
            <a:r>
              <a:rPr lang="en-US" sz="800" dirty="0">
                <a:latin typeface="+mj-lt"/>
              </a:rPr>
              <a:t>Reserved.</a:t>
            </a:r>
            <a:r>
              <a:rPr lang="en-US" sz="800" spc="-10" dirty="0">
                <a:latin typeface="+mj-lt"/>
              </a:rPr>
              <a:t>     </a:t>
            </a:r>
            <a:r>
              <a:rPr lang="en-US" sz="800" dirty="0">
                <a:latin typeface="+mj-lt"/>
              </a:rPr>
              <a:t>|</a:t>
            </a:r>
            <a:r>
              <a:rPr lang="en-US" sz="800" spc="-10" dirty="0">
                <a:latin typeface="+mj-lt"/>
              </a:rPr>
              <a:t>     </a:t>
            </a:r>
            <a:fld id="{7BD0BF21-9DD1-4A39-9329-F26F0BA98820}" type="slidenum">
              <a:rPr lang="en-US" sz="800" smtClean="0">
                <a:latin typeface="+mj-lt"/>
              </a:rPr>
              <a:pPr/>
              <a:t>‹#›</a:t>
            </a:fld>
            <a:endParaRPr lang="en-US" sz="800" dirty="0">
              <a:latin typeface="+mj-lt"/>
            </a:endParaRPr>
          </a:p>
        </p:txBody>
      </p:sp>
    </p:spTree>
    <p:extLst>
      <p:ext uri="{BB962C8B-B14F-4D97-AF65-F5344CB8AC3E}">
        <p14:creationId xmlns:p14="http://schemas.microsoft.com/office/powerpoint/2010/main" val="21921750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45"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7234"/>
      </p:ext>
    </p:extLst>
  </p:cSld>
  <p:clrMap bg1="lt1" tx1="dk1" bg2="lt2" tx2="dk2" accent1="accent1" accent2="accent2" accent3="accent3" accent4="accent4" accent5="accent5" accent6="accent6" hlink="hlink" folHlink="folHlink"/>
  <p:sldLayoutIdLst>
    <p:sldLayoutId id="2147483928" r:id="rId1"/>
    <p:sldLayoutId id="2147483874" r:id="rId2"/>
    <p:sldLayoutId id="2147483875" r:id="rId3"/>
    <p:sldLayoutId id="2147483894" r:id="rId4"/>
    <p:sldLayoutId id="2147483879" r:id="rId5"/>
    <p:sldLayoutId id="2147483902" r:id="rId6"/>
    <p:sldLayoutId id="2147483903" r:id="rId7"/>
    <p:sldLayoutId id="2147483881" r:id="rId8"/>
    <p:sldLayoutId id="2147483880" r:id="rId9"/>
    <p:sldLayoutId id="2147483882" r:id="rId10"/>
    <p:sldLayoutId id="2147483904" r:id="rId11"/>
    <p:sldLayoutId id="2147483905" r:id="rId12"/>
    <p:sldLayoutId id="2147483906" r:id="rId13"/>
    <p:sldLayoutId id="2147483907" r:id="rId14"/>
    <p:sldLayoutId id="2147483837" r:id="rId15"/>
    <p:sldLayoutId id="2147483908" r:id="rId16"/>
    <p:sldLayoutId id="2147483909" r:id="rId17"/>
    <p:sldLayoutId id="2147483913" r:id="rId18"/>
    <p:sldLayoutId id="2147483911" r:id="rId19"/>
    <p:sldLayoutId id="2147483914" r:id="rId20"/>
    <p:sldLayoutId id="2147483910" r:id="rId21"/>
    <p:sldLayoutId id="2147483912" r:id="rId22"/>
    <p:sldLayoutId id="2147483915" r:id="rId23"/>
    <p:sldLayoutId id="2147483916" r:id="rId24"/>
    <p:sldLayoutId id="2147483917" r:id="rId25"/>
    <p:sldLayoutId id="2147483918" r:id="rId26"/>
    <p:sldLayoutId id="2147483883" r:id="rId27"/>
    <p:sldLayoutId id="2147483886" r:id="rId28"/>
    <p:sldLayoutId id="2147483919" r:id="rId29"/>
    <p:sldLayoutId id="2147483927" r:id="rId30"/>
    <p:sldLayoutId id="2147483887" r:id="rId31"/>
    <p:sldLayoutId id="2147483888" r:id="rId32"/>
    <p:sldLayoutId id="2147483897" r:id="rId33"/>
    <p:sldLayoutId id="2147483930" r:id="rId34"/>
    <p:sldLayoutId id="2147483921" r:id="rId35"/>
    <p:sldLayoutId id="2147483889" r:id="rId36"/>
    <p:sldLayoutId id="2147483923" r:id="rId37"/>
    <p:sldLayoutId id="2147483924" r:id="rId38"/>
    <p:sldLayoutId id="2147483891" r:id="rId39"/>
    <p:sldLayoutId id="2147483893" r:id="rId40"/>
    <p:sldLayoutId id="2147483892" r:id="rId41"/>
    <p:sldLayoutId id="2147483925" r:id="rId42"/>
    <p:sldLayoutId id="2147483926" r:id="rId43"/>
    <p:sldLayoutId id="2147483920" r:id="rId44"/>
    <p:sldLayoutId id="2147483896" r:id="rId45"/>
    <p:sldLayoutId id="2147483687" r:id="rId46"/>
    <p:sldLayoutId id="2147483900" r:id="rId47"/>
    <p:sldLayoutId id="2147483899" r:id="rId48"/>
  </p:sldLayoutIdLst>
  <p:hf sldNum="0" hdr="0" ftr="0"/>
  <p:txStyles>
    <p:titleStyle>
      <a:lvl1pPr algn="l" defTabSz="914400" rtl="0" eaLnBrk="1" latinLnBrk="0" hangingPunct="1">
        <a:lnSpc>
          <a:spcPct val="80000"/>
        </a:lnSpc>
        <a:spcBef>
          <a:spcPct val="0"/>
        </a:spcBef>
        <a:buNone/>
        <a:defRPr sz="2800" b="1" i="0" kern="1200">
          <a:solidFill>
            <a:schemeClr val="accent1"/>
          </a:solidFill>
          <a:latin typeface="+mj-lt"/>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000" b="0" i="0" kern="1200" baseline="0">
          <a:solidFill>
            <a:schemeClr val="tx1"/>
          </a:solidFill>
          <a:latin typeface="+mn-lt"/>
          <a:ea typeface="+mn-ea"/>
          <a:cs typeface="+mn-cs"/>
        </a:defRPr>
      </a:lvl1pPr>
      <a:lvl2pPr marL="548640" indent="-228600" algn="l" defTabSz="914400" rtl="0" eaLnBrk="1" latinLnBrk="0" hangingPunct="1">
        <a:lnSpc>
          <a:spcPct val="100000"/>
        </a:lnSpc>
        <a:spcBef>
          <a:spcPts val="600"/>
        </a:spcBef>
        <a:spcAft>
          <a:spcPts val="600"/>
        </a:spcAft>
        <a:buFont typeface="Arial" panose="020B0604020202020204" pitchFamily="34" charset="0"/>
        <a:buChar char="•"/>
        <a:defRPr sz="1800" b="0" i="0" kern="1200" baseline="0">
          <a:solidFill>
            <a:schemeClr val="tx1"/>
          </a:solidFill>
          <a:latin typeface="+mn-lt"/>
          <a:ea typeface="+mn-ea"/>
          <a:cs typeface="+mn-cs"/>
        </a:defRPr>
      </a:lvl2pPr>
      <a:lvl3pPr marL="822960" indent="-228600" algn="l" defTabSz="914400" rtl="0" eaLnBrk="1" latinLnBrk="0" hangingPunct="1">
        <a:lnSpc>
          <a:spcPct val="100000"/>
        </a:lnSpc>
        <a:spcBef>
          <a:spcPts val="600"/>
        </a:spcBef>
        <a:spcAft>
          <a:spcPts val="600"/>
        </a:spcAft>
        <a:buFont typeface="Arial" panose="020B0604020202020204" pitchFamily="34" charset="0"/>
        <a:buChar char="•"/>
        <a:defRPr sz="1600" b="0" i="0" kern="1200" baseline="0">
          <a:solidFill>
            <a:schemeClr val="tx1"/>
          </a:solidFill>
          <a:latin typeface="+mn-lt"/>
          <a:ea typeface="+mn-ea"/>
          <a:cs typeface="+mn-cs"/>
        </a:defRPr>
      </a:lvl3pPr>
      <a:lvl4pPr marL="1097280" indent="-228600" algn="l" defTabSz="914400" rtl="0" eaLnBrk="1" latinLnBrk="0" hangingPunct="1">
        <a:lnSpc>
          <a:spcPct val="100000"/>
        </a:lnSpc>
        <a:spcBef>
          <a:spcPts val="600"/>
        </a:spcBef>
        <a:spcAft>
          <a:spcPts val="600"/>
        </a:spcAft>
        <a:buFont typeface="Arial" panose="020B0604020202020204" pitchFamily="34" charset="0"/>
        <a:buChar char="•"/>
        <a:defRPr sz="1400" b="0" i="0" kern="1200" baseline="0">
          <a:solidFill>
            <a:schemeClr val="tx1"/>
          </a:solidFill>
          <a:latin typeface="+mn-lt"/>
          <a:ea typeface="+mn-ea"/>
          <a:cs typeface="+mn-cs"/>
        </a:defRPr>
      </a:lvl4pPr>
      <a:lvl5pPr marL="1371600" indent="-228600" algn="l" defTabSz="914400" rtl="0" eaLnBrk="1" latinLnBrk="0" hangingPunct="1">
        <a:lnSpc>
          <a:spcPct val="100000"/>
        </a:lnSpc>
        <a:spcBef>
          <a:spcPts val="600"/>
        </a:spcBef>
        <a:spcAft>
          <a:spcPts val="600"/>
        </a:spcAft>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2" Type="http://schemas.openxmlformats.org/officeDocument/2006/relationships/hyperlink" Target="https://www.navex.com/en-us/northstar/whistleblowing-statistics-benchmark-report/" TargetMode="Externa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2D464-33BC-9CAD-B4A1-7E890123E78A}"/>
            </a:ext>
          </a:extLst>
        </p:cNvPr>
        <p:cNvGrpSpPr/>
        <p:nvPr/>
      </p:nvGrpSpPr>
      <p:grpSpPr>
        <a:xfrm>
          <a:off x="0" y="0"/>
          <a:ext cx="0" cy="0"/>
          <a:chOff x="0" y="0"/>
          <a:chExt cx="0" cy="0"/>
        </a:xfrm>
      </p:grpSpPr>
      <p:sp>
        <p:nvSpPr>
          <p:cNvPr id="14" name="Text Placeholder 4">
            <a:extLst>
              <a:ext uri="{FF2B5EF4-FFF2-40B4-BE49-F238E27FC236}">
                <a16:creationId xmlns:a16="http://schemas.microsoft.com/office/drawing/2014/main" id="{8E4B5839-5193-C3C3-C855-02D7F5417590}"/>
              </a:ext>
            </a:extLst>
          </p:cNvPr>
          <p:cNvSpPr txBox="1">
            <a:spLocks/>
          </p:cNvSpPr>
          <p:nvPr/>
        </p:nvSpPr>
        <p:spPr>
          <a:xfrm>
            <a:off x="568531" y="2148726"/>
            <a:ext cx="3896139" cy="3898113"/>
          </a:xfrm>
          <a:prstGeom prst="rect">
            <a:avLst/>
          </a:prstGeom>
        </p:spPr>
        <p:txBody>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000" b="0" i="0" kern="1200" baseline="0">
                <a:solidFill>
                  <a:schemeClr val="tx1"/>
                </a:solidFill>
                <a:latin typeface="+mn-lt"/>
                <a:ea typeface="+mn-ea"/>
                <a:cs typeface="+mn-cs"/>
              </a:defRPr>
            </a:lvl1pPr>
            <a:lvl2pPr marL="548640" indent="-228600" algn="l" defTabSz="914400" rtl="0" eaLnBrk="1" latinLnBrk="0" hangingPunct="1">
              <a:lnSpc>
                <a:spcPct val="100000"/>
              </a:lnSpc>
              <a:spcBef>
                <a:spcPts val="600"/>
              </a:spcBef>
              <a:spcAft>
                <a:spcPts val="600"/>
              </a:spcAft>
              <a:buFont typeface="Arial" panose="020B0604020202020204" pitchFamily="34" charset="0"/>
              <a:buChar char="•"/>
              <a:defRPr sz="1800" b="0" i="0" kern="1200" baseline="0">
                <a:solidFill>
                  <a:schemeClr val="tx1"/>
                </a:solidFill>
                <a:latin typeface="+mn-lt"/>
                <a:ea typeface="+mn-ea"/>
                <a:cs typeface="+mn-cs"/>
              </a:defRPr>
            </a:lvl2pPr>
            <a:lvl3pPr marL="822960" indent="-228600" algn="l" defTabSz="914400" rtl="0" eaLnBrk="1" latinLnBrk="0" hangingPunct="1">
              <a:lnSpc>
                <a:spcPct val="100000"/>
              </a:lnSpc>
              <a:spcBef>
                <a:spcPts val="600"/>
              </a:spcBef>
              <a:spcAft>
                <a:spcPts val="600"/>
              </a:spcAft>
              <a:buFont typeface="Arial" panose="020B0604020202020204" pitchFamily="34" charset="0"/>
              <a:buChar char="•"/>
              <a:defRPr sz="1600" b="0" i="0" kern="1200" baseline="0">
                <a:solidFill>
                  <a:schemeClr val="tx1"/>
                </a:solidFill>
                <a:latin typeface="+mn-lt"/>
                <a:ea typeface="+mn-ea"/>
                <a:cs typeface="+mn-cs"/>
              </a:defRPr>
            </a:lvl3pPr>
            <a:lvl4pPr marL="1097280" indent="-228600" algn="l" defTabSz="914400" rtl="0" eaLnBrk="1" latinLnBrk="0" hangingPunct="1">
              <a:lnSpc>
                <a:spcPct val="100000"/>
              </a:lnSpc>
              <a:spcBef>
                <a:spcPts val="600"/>
              </a:spcBef>
              <a:spcAft>
                <a:spcPts val="600"/>
              </a:spcAft>
              <a:buFont typeface="Arial" panose="020B0604020202020204" pitchFamily="34" charset="0"/>
              <a:buChar char="•"/>
              <a:defRPr sz="1400" b="0" i="0" kern="1200" baseline="0">
                <a:solidFill>
                  <a:schemeClr val="tx1"/>
                </a:solidFill>
                <a:latin typeface="+mn-lt"/>
                <a:ea typeface="+mn-ea"/>
                <a:cs typeface="+mn-cs"/>
              </a:defRPr>
            </a:lvl4pPr>
            <a:lvl5pPr marL="1371600" indent="-228600" algn="l" defTabSz="914400" rtl="0" eaLnBrk="1" latinLnBrk="0" hangingPunct="1">
              <a:lnSpc>
                <a:spcPct val="100000"/>
              </a:lnSpc>
              <a:spcBef>
                <a:spcPts val="600"/>
              </a:spcBef>
              <a:spcAft>
                <a:spcPts val="600"/>
              </a:spcAft>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0"/>
              </a:spcBef>
              <a:buNone/>
            </a:pPr>
            <a:r>
              <a:rPr lang="en-US" sz="4800" dirty="0">
                <a:latin typeface="Aptos Light" panose="020B0004020202020204" pitchFamily="34" charset="0"/>
              </a:rPr>
              <a:t>Top 5 Benchmark Metrics</a:t>
            </a:r>
          </a:p>
          <a:p>
            <a:pPr marL="0" indent="0">
              <a:spcBef>
                <a:spcPts val="0"/>
              </a:spcBef>
              <a:buNone/>
            </a:pPr>
            <a:endParaRPr lang="en-US" sz="2400" dirty="0">
              <a:latin typeface="Aptos Light" panose="020B0004020202020204" pitchFamily="34" charset="0"/>
            </a:endParaRPr>
          </a:p>
          <a:p>
            <a:pPr marL="0" indent="0">
              <a:spcBef>
                <a:spcPts val="0"/>
              </a:spcBef>
              <a:buNone/>
            </a:pPr>
            <a:r>
              <a:rPr lang="en-US" sz="2400" dirty="0">
                <a:latin typeface="Aptos Light" panose="020B0004020202020204" pitchFamily="34" charset="0"/>
              </a:rPr>
              <a:t>2025 Whistleblowing &amp; Incident Management Benchmark Report</a:t>
            </a:r>
          </a:p>
          <a:p>
            <a:pPr marL="0" indent="0">
              <a:spcBef>
                <a:spcPts val="0"/>
              </a:spcBef>
              <a:buNone/>
            </a:pPr>
            <a:endParaRPr lang="en-US" sz="2400" dirty="0">
              <a:latin typeface="Aptos Light" panose="020B0004020202020204" pitchFamily="34" charset="0"/>
            </a:endParaRPr>
          </a:p>
        </p:txBody>
      </p:sp>
      <p:pic>
        <p:nvPicPr>
          <p:cNvPr id="26" name="Picture Placeholder 5">
            <a:extLst>
              <a:ext uri="{FF2B5EF4-FFF2-40B4-BE49-F238E27FC236}">
                <a16:creationId xmlns:a16="http://schemas.microsoft.com/office/drawing/2014/main" id="{635F0636-DDE9-D13F-F3A3-D2082FC7024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26021" y="-4880"/>
            <a:ext cx="7679230" cy="6862880"/>
          </a:xfrm>
          <a:custGeom>
            <a:avLst/>
            <a:gdLst>
              <a:gd name="connsiteX0" fmla="*/ 0 w 5935164"/>
              <a:gd name="connsiteY0" fmla="*/ 0 h 6857625"/>
              <a:gd name="connsiteX1" fmla="*/ 5935164 w 5935164"/>
              <a:gd name="connsiteY1" fmla="*/ 0 h 6857625"/>
              <a:gd name="connsiteX2" fmla="*/ 5935164 w 5935164"/>
              <a:gd name="connsiteY2" fmla="*/ 6857625 h 6857625"/>
              <a:gd name="connsiteX3" fmla="*/ 0 w 5935164"/>
              <a:gd name="connsiteY3" fmla="*/ 6857625 h 6857625"/>
              <a:gd name="connsiteX4" fmla="*/ 0 w 5935164"/>
              <a:gd name="connsiteY4" fmla="*/ 0 h 6857625"/>
              <a:gd name="connsiteX0" fmla="*/ 0 w 5935164"/>
              <a:gd name="connsiteY0" fmla="*/ 0 h 6867673"/>
              <a:gd name="connsiteX1" fmla="*/ 5935164 w 5935164"/>
              <a:gd name="connsiteY1" fmla="*/ 0 h 6867673"/>
              <a:gd name="connsiteX2" fmla="*/ 5935164 w 5935164"/>
              <a:gd name="connsiteY2" fmla="*/ 6857625 h 6867673"/>
              <a:gd name="connsiteX3" fmla="*/ 3597310 w 5935164"/>
              <a:gd name="connsiteY3" fmla="*/ 6867673 h 6867673"/>
              <a:gd name="connsiteX4" fmla="*/ 0 w 5935164"/>
              <a:gd name="connsiteY4" fmla="*/ 0 h 6867673"/>
              <a:gd name="connsiteX0" fmla="*/ 0 w 5935164"/>
              <a:gd name="connsiteY0" fmla="*/ 0 h 6857625"/>
              <a:gd name="connsiteX1" fmla="*/ 5935164 w 5935164"/>
              <a:gd name="connsiteY1" fmla="*/ 0 h 6857625"/>
              <a:gd name="connsiteX2" fmla="*/ 5935164 w 5935164"/>
              <a:gd name="connsiteY2" fmla="*/ 6857625 h 6857625"/>
              <a:gd name="connsiteX3" fmla="*/ 1688123 w 5935164"/>
              <a:gd name="connsiteY3" fmla="*/ 6847576 h 6857625"/>
              <a:gd name="connsiteX4" fmla="*/ 0 w 5935164"/>
              <a:gd name="connsiteY4" fmla="*/ 0 h 6857625"/>
              <a:gd name="connsiteX0" fmla="*/ 0 w 7120869"/>
              <a:gd name="connsiteY0" fmla="*/ 10048 h 6857625"/>
              <a:gd name="connsiteX1" fmla="*/ 7120869 w 7120869"/>
              <a:gd name="connsiteY1" fmla="*/ 0 h 6857625"/>
              <a:gd name="connsiteX2" fmla="*/ 7120869 w 7120869"/>
              <a:gd name="connsiteY2" fmla="*/ 6857625 h 6857625"/>
              <a:gd name="connsiteX3" fmla="*/ 2873828 w 7120869"/>
              <a:gd name="connsiteY3" fmla="*/ 6847576 h 6857625"/>
              <a:gd name="connsiteX4" fmla="*/ 0 w 7120869"/>
              <a:gd name="connsiteY4" fmla="*/ 10048 h 6857625"/>
              <a:gd name="connsiteX0" fmla="*/ 0 w 5523181"/>
              <a:gd name="connsiteY0" fmla="*/ 20096 h 6857625"/>
              <a:gd name="connsiteX1" fmla="*/ 5523181 w 5523181"/>
              <a:gd name="connsiteY1" fmla="*/ 0 h 6857625"/>
              <a:gd name="connsiteX2" fmla="*/ 5523181 w 5523181"/>
              <a:gd name="connsiteY2" fmla="*/ 6857625 h 6857625"/>
              <a:gd name="connsiteX3" fmla="*/ 1276140 w 5523181"/>
              <a:gd name="connsiteY3" fmla="*/ 6847576 h 6857625"/>
              <a:gd name="connsiteX4" fmla="*/ 0 w 5523181"/>
              <a:gd name="connsiteY4" fmla="*/ 20096 h 6857625"/>
              <a:gd name="connsiteX0" fmla="*/ 0 w 5523181"/>
              <a:gd name="connsiteY0" fmla="*/ 20096 h 6857625"/>
              <a:gd name="connsiteX1" fmla="*/ 5523181 w 5523181"/>
              <a:gd name="connsiteY1" fmla="*/ 0 h 6857625"/>
              <a:gd name="connsiteX2" fmla="*/ 5523181 w 5523181"/>
              <a:gd name="connsiteY2" fmla="*/ 6857625 h 6857625"/>
              <a:gd name="connsiteX3" fmla="*/ 1848896 w 5523181"/>
              <a:gd name="connsiteY3" fmla="*/ 6857625 h 6857625"/>
              <a:gd name="connsiteX4" fmla="*/ 0 w 5523181"/>
              <a:gd name="connsiteY4" fmla="*/ 20096 h 6857625"/>
              <a:gd name="connsiteX0" fmla="*/ 0 w 4689167"/>
              <a:gd name="connsiteY0" fmla="*/ 0 h 6867674"/>
              <a:gd name="connsiteX1" fmla="*/ 4689167 w 4689167"/>
              <a:gd name="connsiteY1" fmla="*/ 10049 h 6867674"/>
              <a:gd name="connsiteX2" fmla="*/ 4689167 w 4689167"/>
              <a:gd name="connsiteY2" fmla="*/ 6867674 h 6867674"/>
              <a:gd name="connsiteX3" fmla="*/ 1014882 w 4689167"/>
              <a:gd name="connsiteY3" fmla="*/ 6867674 h 6867674"/>
              <a:gd name="connsiteX4" fmla="*/ 0 w 4689167"/>
              <a:gd name="connsiteY4" fmla="*/ 0 h 6867674"/>
              <a:gd name="connsiteX0" fmla="*/ 0 w 6716750"/>
              <a:gd name="connsiteY0" fmla="*/ 0 h 6867674"/>
              <a:gd name="connsiteX1" fmla="*/ 6716750 w 6716750"/>
              <a:gd name="connsiteY1" fmla="*/ 10049 h 6867674"/>
              <a:gd name="connsiteX2" fmla="*/ 4689167 w 6716750"/>
              <a:gd name="connsiteY2" fmla="*/ 6867674 h 6867674"/>
              <a:gd name="connsiteX3" fmla="*/ 1014882 w 6716750"/>
              <a:gd name="connsiteY3" fmla="*/ 6867674 h 6867674"/>
              <a:gd name="connsiteX4" fmla="*/ 0 w 6716750"/>
              <a:gd name="connsiteY4" fmla="*/ 0 h 6867674"/>
              <a:gd name="connsiteX0" fmla="*/ 0 w 6716750"/>
              <a:gd name="connsiteY0" fmla="*/ 0 h 6920683"/>
              <a:gd name="connsiteX1" fmla="*/ 6716750 w 6716750"/>
              <a:gd name="connsiteY1" fmla="*/ 10049 h 6920683"/>
              <a:gd name="connsiteX2" fmla="*/ 6716750 w 6716750"/>
              <a:gd name="connsiteY2" fmla="*/ 6920683 h 6920683"/>
              <a:gd name="connsiteX3" fmla="*/ 1014882 w 6716750"/>
              <a:gd name="connsiteY3" fmla="*/ 6867674 h 6920683"/>
              <a:gd name="connsiteX4" fmla="*/ 0 w 6716750"/>
              <a:gd name="connsiteY4" fmla="*/ 0 h 6920683"/>
              <a:gd name="connsiteX0" fmla="*/ 0 w 6716750"/>
              <a:gd name="connsiteY0" fmla="*/ 0 h 6920683"/>
              <a:gd name="connsiteX1" fmla="*/ 6716750 w 6716750"/>
              <a:gd name="connsiteY1" fmla="*/ 10049 h 6920683"/>
              <a:gd name="connsiteX2" fmla="*/ 6716750 w 6716750"/>
              <a:gd name="connsiteY2" fmla="*/ 6920683 h 6920683"/>
              <a:gd name="connsiteX3" fmla="*/ 1014882 w 6716750"/>
              <a:gd name="connsiteY3" fmla="*/ 6907431 h 6920683"/>
              <a:gd name="connsiteX4" fmla="*/ 0 w 6716750"/>
              <a:gd name="connsiteY4" fmla="*/ 0 h 6920683"/>
              <a:gd name="connsiteX0" fmla="*/ 0 w 6716750"/>
              <a:gd name="connsiteY0" fmla="*/ 0 h 6907431"/>
              <a:gd name="connsiteX1" fmla="*/ 6716750 w 6716750"/>
              <a:gd name="connsiteY1" fmla="*/ 10049 h 6907431"/>
              <a:gd name="connsiteX2" fmla="*/ 6716750 w 6716750"/>
              <a:gd name="connsiteY2" fmla="*/ 6814666 h 6907431"/>
              <a:gd name="connsiteX3" fmla="*/ 1014882 w 6716750"/>
              <a:gd name="connsiteY3" fmla="*/ 6907431 h 6907431"/>
              <a:gd name="connsiteX4" fmla="*/ 0 w 6716750"/>
              <a:gd name="connsiteY4" fmla="*/ 0 h 6907431"/>
              <a:gd name="connsiteX0" fmla="*/ 0 w 6716750"/>
              <a:gd name="connsiteY0" fmla="*/ 0 h 6907431"/>
              <a:gd name="connsiteX1" fmla="*/ 6716750 w 6716750"/>
              <a:gd name="connsiteY1" fmla="*/ 10049 h 6907431"/>
              <a:gd name="connsiteX2" fmla="*/ 6716750 w 6716750"/>
              <a:gd name="connsiteY2" fmla="*/ 6907431 h 6907431"/>
              <a:gd name="connsiteX3" fmla="*/ 1014882 w 6716750"/>
              <a:gd name="connsiteY3" fmla="*/ 6907431 h 6907431"/>
              <a:gd name="connsiteX4" fmla="*/ 0 w 6716750"/>
              <a:gd name="connsiteY4" fmla="*/ 0 h 6907431"/>
              <a:gd name="connsiteX0" fmla="*/ 0 w 6716750"/>
              <a:gd name="connsiteY0" fmla="*/ 0 h 6907431"/>
              <a:gd name="connsiteX1" fmla="*/ 6210170 w 6716750"/>
              <a:gd name="connsiteY1" fmla="*/ 49889 h 6907431"/>
              <a:gd name="connsiteX2" fmla="*/ 6716750 w 6716750"/>
              <a:gd name="connsiteY2" fmla="*/ 6907431 h 6907431"/>
              <a:gd name="connsiteX3" fmla="*/ 1014882 w 6716750"/>
              <a:gd name="connsiteY3" fmla="*/ 6907431 h 6907431"/>
              <a:gd name="connsiteX4" fmla="*/ 0 w 6716750"/>
              <a:gd name="connsiteY4" fmla="*/ 0 h 6907431"/>
              <a:gd name="connsiteX0" fmla="*/ 0 w 6716750"/>
              <a:gd name="connsiteY0" fmla="*/ 29791 h 6937222"/>
              <a:gd name="connsiteX1" fmla="*/ 6316820 w 6716750"/>
              <a:gd name="connsiteY1" fmla="*/ 0 h 6937222"/>
              <a:gd name="connsiteX2" fmla="*/ 6716750 w 6716750"/>
              <a:gd name="connsiteY2" fmla="*/ 6937222 h 6937222"/>
              <a:gd name="connsiteX3" fmla="*/ 1014882 w 6716750"/>
              <a:gd name="connsiteY3" fmla="*/ 6937222 h 6937222"/>
              <a:gd name="connsiteX4" fmla="*/ 0 w 6716750"/>
              <a:gd name="connsiteY4" fmla="*/ 29791 h 6937222"/>
              <a:gd name="connsiteX0" fmla="*/ 0 w 6316820"/>
              <a:gd name="connsiteY0" fmla="*/ 29791 h 6937222"/>
              <a:gd name="connsiteX1" fmla="*/ 6316820 w 6316820"/>
              <a:gd name="connsiteY1" fmla="*/ 0 h 6937222"/>
              <a:gd name="connsiteX2" fmla="*/ 5570277 w 6316820"/>
              <a:gd name="connsiteY2" fmla="*/ 6923942 h 6937222"/>
              <a:gd name="connsiteX3" fmla="*/ 1014882 w 6316820"/>
              <a:gd name="connsiteY3" fmla="*/ 6937222 h 6937222"/>
              <a:gd name="connsiteX4" fmla="*/ 0 w 6316820"/>
              <a:gd name="connsiteY4" fmla="*/ 29791 h 6937222"/>
              <a:gd name="connsiteX0" fmla="*/ 0 w 6330149"/>
              <a:gd name="connsiteY0" fmla="*/ 29791 h 6977062"/>
              <a:gd name="connsiteX1" fmla="*/ 6316820 w 6330149"/>
              <a:gd name="connsiteY1" fmla="*/ 0 h 6977062"/>
              <a:gd name="connsiteX2" fmla="*/ 6330149 w 6330149"/>
              <a:gd name="connsiteY2" fmla="*/ 6977062 h 6977062"/>
              <a:gd name="connsiteX3" fmla="*/ 1014882 w 6330149"/>
              <a:gd name="connsiteY3" fmla="*/ 6937222 h 6977062"/>
              <a:gd name="connsiteX4" fmla="*/ 0 w 6330149"/>
              <a:gd name="connsiteY4" fmla="*/ 29791 h 6977062"/>
              <a:gd name="connsiteX0" fmla="*/ 0 w 7269990"/>
              <a:gd name="connsiteY0" fmla="*/ 29791 h 6947182"/>
              <a:gd name="connsiteX1" fmla="*/ 6316820 w 7269990"/>
              <a:gd name="connsiteY1" fmla="*/ 0 h 6947182"/>
              <a:gd name="connsiteX2" fmla="*/ 7269990 w 7269990"/>
              <a:gd name="connsiteY2" fmla="*/ 6947182 h 6947182"/>
              <a:gd name="connsiteX3" fmla="*/ 1014882 w 7269990"/>
              <a:gd name="connsiteY3" fmla="*/ 6937222 h 6947182"/>
              <a:gd name="connsiteX4" fmla="*/ 0 w 7269990"/>
              <a:gd name="connsiteY4" fmla="*/ 29791 h 6947182"/>
              <a:gd name="connsiteX0" fmla="*/ 0 w 7269990"/>
              <a:gd name="connsiteY0" fmla="*/ 9871 h 6927262"/>
              <a:gd name="connsiteX1" fmla="*/ 7236665 w 7269990"/>
              <a:gd name="connsiteY1" fmla="*/ 0 h 6927262"/>
              <a:gd name="connsiteX2" fmla="*/ 7269990 w 7269990"/>
              <a:gd name="connsiteY2" fmla="*/ 6927262 h 6927262"/>
              <a:gd name="connsiteX3" fmla="*/ 1014882 w 7269990"/>
              <a:gd name="connsiteY3" fmla="*/ 6917302 h 6927262"/>
              <a:gd name="connsiteX4" fmla="*/ 0 w 7269990"/>
              <a:gd name="connsiteY4" fmla="*/ 9871 h 6927262"/>
              <a:gd name="connsiteX0" fmla="*/ 0 w 7236665"/>
              <a:gd name="connsiteY0" fmla="*/ 9871 h 6917302"/>
              <a:gd name="connsiteX1" fmla="*/ 7236665 w 7236665"/>
              <a:gd name="connsiteY1" fmla="*/ 0 h 6917302"/>
              <a:gd name="connsiteX2" fmla="*/ 6380140 w 7236665"/>
              <a:gd name="connsiteY2" fmla="*/ 6638426 h 6917302"/>
              <a:gd name="connsiteX3" fmla="*/ 1014882 w 7236665"/>
              <a:gd name="connsiteY3" fmla="*/ 6917302 h 6917302"/>
              <a:gd name="connsiteX4" fmla="*/ 0 w 7236665"/>
              <a:gd name="connsiteY4" fmla="*/ 9871 h 6917302"/>
              <a:gd name="connsiteX0" fmla="*/ 0 w 7239995"/>
              <a:gd name="connsiteY0" fmla="*/ 9871 h 6917302"/>
              <a:gd name="connsiteX1" fmla="*/ 7236665 w 7239995"/>
              <a:gd name="connsiteY1" fmla="*/ 0 h 6917302"/>
              <a:gd name="connsiteX2" fmla="*/ 7239995 w 7239995"/>
              <a:gd name="connsiteY2" fmla="*/ 6917302 h 6917302"/>
              <a:gd name="connsiteX3" fmla="*/ 1014882 w 7239995"/>
              <a:gd name="connsiteY3" fmla="*/ 6917302 h 6917302"/>
              <a:gd name="connsiteX4" fmla="*/ 0 w 7239995"/>
              <a:gd name="connsiteY4" fmla="*/ 9871 h 691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995" h="6917302">
                <a:moveTo>
                  <a:pt x="0" y="9871"/>
                </a:moveTo>
                <a:lnTo>
                  <a:pt x="7236665" y="0"/>
                </a:lnTo>
                <a:lnTo>
                  <a:pt x="7239995" y="6917302"/>
                </a:lnTo>
                <a:lnTo>
                  <a:pt x="1014882" y="6917302"/>
                </a:lnTo>
                <a:lnTo>
                  <a:pt x="0" y="9871"/>
                </a:lnTo>
                <a:close/>
              </a:path>
            </a:pathLst>
          </a:custGeom>
          <a:solidFill>
            <a:srgbClr val="404040"/>
          </a:solidFill>
        </p:spPr>
      </p:pic>
    </p:spTree>
    <p:extLst>
      <p:ext uri="{BB962C8B-B14F-4D97-AF65-F5344CB8AC3E}">
        <p14:creationId xmlns:p14="http://schemas.microsoft.com/office/powerpoint/2010/main" val="2598489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background with arrows pointing to the center&#10;&#10;AI-generated content may be incorrect.">
            <a:extLst>
              <a:ext uri="{FF2B5EF4-FFF2-40B4-BE49-F238E27FC236}">
                <a16:creationId xmlns:a16="http://schemas.microsoft.com/office/drawing/2014/main" id="{E57162CD-3FF1-0C95-2E5C-D6F2F03C2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8201" y="0"/>
            <a:ext cx="6273800" cy="6890374"/>
          </a:xfrm>
          <a:prstGeom prst="rect">
            <a:avLst/>
          </a:prstGeom>
        </p:spPr>
      </p:pic>
      <p:sp>
        <p:nvSpPr>
          <p:cNvPr id="3" name="Rectangle 1">
            <a:extLst>
              <a:ext uri="{FF2B5EF4-FFF2-40B4-BE49-F238E27FC236}">
                <a16:creationId xmlns:a16="http://schemas.microsoft.com/office/drawing/2014/main" id="{9FBF30A7-647F-3613-E8BE-D9E1D2DD2A58}"/>
              </a:ext>
            </a:extLst>
          </p:cNvPr>
          <p:cNvSpPr/>
          <p:nvPr/>
        </p:nvSpPr>
        <p:spPr>
          <a:xfrm flipH="1">
            <a:off x="-2" y="0"/>
            <a:ext cx="7086602" cy="6858000"/>
          </a:xfrm>
          <a:custGeom>
            <a:avLst/>
            <a:gdLst>
              <a:gd name="connsiteX0" fmla="*/ 0 w 6241774"/>
              <a:gd name="connsiteY0" fmla="*/ 0 h 6858000"/>
              <a:gd name="connsiteX1" fmla="*/ 6241774 w 6241774"/>
              <a:gd name="connsiteY1" fmla="*/ 0 h 6858000"/>
              <a:gd name="connsiteX2" fmla="*/ 6241774 w 6241774"/>
              <a:gd name="connsiteY2" fmla="*/ 6858000 h 6858000"/>
              <a:gd name="connsiteX3" fmla="*/ 0 w 6241774"/>
              <a:gd name="connsiteY3" fmla="*/ 6858000 h 6858000"/>
              <a:gd name="connsiteX4" fmla="*/ 0 w 6241774"/>
              <a:gd name="connsiteY4" fmla="*/ 0 h 6858000"/>
              <a:gd name="connsiteX0" fmla="*/ 0 w 6241774"/>
              <a:gd name="connsiteY0" fmla="*/ 0 h 6858000"/>
              <a:gd name="connsiteX1" fmla="*/ 6241774 w 6241774"/>
              <a:gd name="connsiteY1" fmla="*/ 0 h 6858000"/>
              <a:gd name="connsiteX2" fmla="*/ 6241774 w 6241774"/>
              <a:gd name="connsiteY2" fmla="*/ 6858000 h 6858000"/>
              <a:gd name="connsiteX3" fmla="*/ 1000462 w 6241774"/>
              <a:gd name="connsiteY3" fmla="*/ 6858000 h 6858000"/>
              <a:gd name="connsiteX4" fmla="*/ 0 w 62417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774" h="6858000">
                <a:moveTo>
                  <a:pt x="0" y="0"/>
                </a:moveTo>
                <a:lnTo>
                  <a:pt x="6241774" y="0"/>
                </a:lnTo>
                <a:lnTo>
                  <a:pt x="6241774" y="6858000"/>
                </a:lnTo>
                <a:lnTo>
                  <a:pt x="1000462" y="685800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B24A5A8E-1B66-7C32-5037-B7640F528CE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31838" y="2533485"/>
            <a:ext cx="1790229" cy="404015"/>
          </a:xfrm>
          <a:prstGeom prst="rect">
            <a:avLst/>
          </a:prstGeom>
        </p:spPr>
      </p:pic>
      <p:sp>
        <p:nvSpPr>
          <p:cNvPr id="10" name="Content Placeholder 7">
            <a:extLst>
              <a:ext uri="{FF2B5EF4-FFF2-40B4-BE49-F238E27FC236}">
                <a16:creationId xmlns:a16="http://schemas.microsoft.com/office/drawing/2014/main" id="{3FBC128B-965E-99B6-906B-D3885B8B6667}"/>
              </a:ext>
            </a:extLst>
          </p:cNvPr>
          <p:cNvSpPr txBox="1">
            <a:spLocks/>
          </p:cNvSpPr>
          <p:nvPr/>
        </p:nvSpPr>
        <p:spPr>
          <a:xfrm>
            <a:off x="630913" y="5240490"/>
            <a:ext cx="3513703" cy="629078"/>
          </a:xfrm>
          <a:prstGeom prst="rect">
            <a:avLst/>
          </a:prstGeom>
        </p:spPr>
        <p:txBody>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000" b="0" i="0" kern="1200" baseline="0">
                <a:solidFill>
                  <a:schemeClr val="tx1"/>
                </a:solidFill>
                <a:latin typeface="+mn-lt"/>
                <a:ea typeface="+mn-ea"/>
                <a:cs typeface="+mn-cs"/>
              </a:defRPr>
            </a:lvl1pPr>
            <a:lvl2pPr marL="548640" indent="-228600" algn="l" defTabSz="914400" rtl="0" eaLnBrk="1" latinLnBrk="0" hangingPunct="1">
              <a:lnSpc>
                <a:spcPct val="100000"/>
              </a:lnSpc>
              <a:spcBef>
                <a:spcPts val="600"/>
              </a:spcBef>
              <a:spcAft>
                <a:spcPts val="600"/>
              </a:spcAft>
              <a:buFont typeface="Arial" panose="020B0604020202020204" pitchFamily="34" charset="0"/>
              <a:buChar char="•"/>
              <a:defRPr sz="1800" b="0" i="0" kern="1200" baseline="0">
                <a:solidFill>
                  <a:schemeClr val="tx1"/>
                </a:solidFill>
                <a:latin typeface="+mn-lt"/>
                <a:ea typeface="+mn-ea"/>
                <a:cs typeface="+mn-cs"/>
              </a:defRPr>
            </a:lvl2pPr>
            <a:lvl3pPr marL="822960" indent="-228600" algn="l" defTabSz="914400" rtl="0" eaLnBrk="1" latinLnBrk="0" hangingPunct="1">
              <a:lnSpc>
                <a:spcPct val="100000"/>
              </a:lnSpc>
              <a:spcBef>
                <a:spcPts val="600"/>
              </a:spcBef>
              <a:spcAft>
                <a:spcPts val="600"/>
              </a:spcAft>
              <a:buFont typeface="Arial" panose="020B0604020202020204" pitchFamily="34" charset="0"/>
              <a:buChar char="•"/>
              <a:defRPr sz="1600" b="0" i="0" kern="1200" baseline="0">
                <a:solidFill>
                  <a:schemeClr val="tx1"/>
                </a:solidFill>
                <a:latin typeface="+mn-lt"/>
                <a:ea typeface="+mn-ea"/>
                <a:cs typeface="+mn-cs"/>
              </a:defRPr>
            </a:lvl3pPr>
            <a:lvl4pPr marL="1097280" indent="-228600" algn="l" defTabSz="914400" rtl="0" eaLnBrk="1" latinLnBrk="0" hangingPunct="1">
              <a:lnSpc>
                <a:spcPct val="100000"/>
              </a:lnSpc>
              <a:spcBef>
                <a:spcPts val="600"/>
              </a:spcBef>
              <a:spcAft>
                <a:spcPts val="600"/>
              </a:spcAft>
              <a:buFont typeface="Arial" panose="020B0604020202020204" pitchFamily="34" charset="0"/>
              <a:buChar char="•"/>
              <a:defRPr sz="1400" b="0" i="0" kern="1200" baseline="0">
                <a:solidFill>
                  <a:schemeClr val="tx1"/>
                </a:solidFill>
                <a:latin typeface="+mn-lt"/>
                <a:ea typeface="+mn-ea"/>
                <a:cs typeface="+mn-cs"/>
              </a:defRPr>
            </a:lvl4pPr>
            <a:lvl5pPr marL="1371600" indent="-228600" algn="l" defTabSz="914400" rtl="0" eaLnBrk="1" latinLnBrk="0" hangingPunct="1">
              <a:lnSpc>
                <a:spcPct val="100000"/>
              </a:lnSpc>
              <a:spcBef>
                <a:spcPts val="600"/>
              </a:spcBef>
              <a:spcAft>
                <a:spcPts val="600"/>
              </a:spcAft>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dirty="0">
                <a:latin typeface="Aptos" panose="020B0004020202020204" pitchFamily="34" charset="0"/>
              </a:rPr>
              <a:t>Contact us:</a:t>
            </a:r>
          </a:p>
          <a:p>
            <a:pPr marL="0" indent="0">
              <a:spcBef>
                <a:spcPts val="0"/>
              </a:spcBef>
              <a:buNone/>
            </a:pPr>
            <a:r>
              <a:rPr lang="en-US" sz="1400" b="1" dirty="0" err="1">
                <a:latin typeface="Aptos" panose="020B0004020202020204" pitchFamily="34" charset="0"/>
              </a:rPr>
              <a:t>name@navex.com</a:t>
            </a:r>
            <a:endParaRPr lang="en-US" sz="1400" b="1" dirty="0">
              <a:latin typeface="Aptos" panose="020B0004020202020204" pitchFamily="34" charset="0"/>
            </a:endParaRPr>
          </a:p>
        </p:txBody>
      </p:sp>
      <p:sp>
        <p:nvSpPr>
          <p:cNvPr id="9" name="Rectangle 8">
            <a:extLst>
              <a:ext uri="{FF2B5EF4-FFF2-40B4-BE49-F238E27FC236}">
                <a16:creationId xmlns:a16="http://schemas.microsoft.com/office/drawing/2014/main" id="{08E0023A-F634-2776-6FB8-CFAF2381FDC1}"/>
              </a:ext>
            </a:extLst>
          </p:cNvPr>
          <p:cNvSpPr/>
          <p:nvPr/>
        </p:nvSpPr>
        <p:spPr>
          <a:xfrm>
            <a:off x="701170" y="2339788"/>
            <a:ext cx="2042030" cy="6992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0BCC201-9DC6-9099-2BE6-D024E7667024}"/>
              </a:ext>
            </a:extLst>
          </p:cNvPr>
          <p:cNvSpPr txBox="1"/>
          <p:nvPr/>
        </p:nvSpPr>
        <p:spPr>
          <a:xfrm>
            <a:off x="627989" y="3505768"/>
            <a:ext cx="6100996" cy="369332"/>
          </a:xfrm>
          <a:prstGeom prst="rect">
            <a:avLst/>
          </a:prstGeom>
          <a:noFill/>
        </p:spPr>
        <p:txBody>
          <a:bodyPr wrap="square">
            <a:spAutoFit/>
          </a:bodyPr>
          <a:lstStyle/>
          <a:p>
            <a:r>
              <a:rPr lang="en-US" b="1" u="sng" dirty="0">
                <a:solidFill>
                  <a:schemeClr val="accent6"/>
                </a:solidFill>
              </a:rPr>
              <a:t>Download the report</a:t>
            </a:r>
          </a:p>
        </p:txBody>
      </p:sp>
      <p:cxnSp>
        <p:nvCxnSpPr>
          <p:cNvPr id="11" name="Straight Connector 10">
            <a:extLst>
              <a:ext uri="{FF2B5EF4-FFF2-40B4-BE49-F238E27FC236}">
                <a16:creationId xmlns:a16="http://schemas.microsoft.com/office/drawing/2014/main" id="{A2CD86A9-446B-37C3-36B7-6E0B98323862}"/>
              </a:ext>
            </a:extLst>
          </p:cNvPr>
          <p:cNvCxnSpPr>
            <a:cxnSpLocks/>
          </p:cNvCxnSpPr>
          <p:nvPr/>
        </p:nvCxnSpPr>
        <p:spPr>
          <a:xfrm>
            <a:off x="709128" y="5240490"/>
            <a:ext cx="4162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5">
            <a:extLst>
              <a:ext uri="{FF2B5EF4-FFF2-40B4-BE49-F238E27FC236}">
                <a16:creationId xmlns:a16="http://schemas.microsoft.com/office/drawing/2014/main" id="{CA43D97F-116A-BA40-6CBE-B4D2891AC8C6}"/>
              </a:ext>
            </a:extLst>
          </p:cNvPr>
          <p:cNvSpPr txBox="1">
            <a:spLocks/>
          </p:cNvSpPr>
          <p:nvPr/>
        </p:nvSpPr>
        <p:spPr>
          <a:xfrm>
            <a:off x="627989" y="2533484"/>
            <a:ext cx="5931413" cy="823059"/>
          </a:xfrm>
          <a:prstGeom prst="rect">
            <a:avLst/>
          </a:prstGeom>
        </p:spPr>
        <p:txBody>
          <a:bodyPr anchor="t">
            <a:noAutofit/>
          </a:bodyPr>
          <a:lstStyle>
            <a:lvl1pPr algn="l" defTabSz="914400" rtl="0" eaLnBrk="1" latinLnBrk="0" hangingPunct="1">
              <a:lnSpc>
                <a:spcPct val="70000"/>
              </a:lnSpc>
              <a:spcBef>
                <a:spcPct val="0"/>
              </a:spcBef>
              <a:buNone/>
              <a:defRPr sz="7500" b="0" i="0" kern="1200" baseline="0">
                <a:solidFill>
                  <a:schemeClr val="bg1"/>
                </a:solidFill>
                <a:latin typeface="+mj-lt"/>
                <a:ea typeface="Tahoma" panose="020B0604030504040204" pitchFamily="34" charset="0"/>
                <a:cs typeface="Tahoma" panose="020B0604030504040204" pitchFamily="34" charset="0"/>
              </a:defRPr>
            </a:lvl1pPr>
          </a:lstStyle>
          <a:p>
            <a:r>
              <a:rPr lang="en-US" dirty="0">
                <a:solidFill>
                  <a:schemeClr val="tx1"/>
                </a:solidFill>
              </a:rPr>
              <a:t>Thank you.</a:t>
            </a:r>
          </a:p>
        </p:txBody>
      </p:sp>
      <p:pic>
        <p:nvPicPr>
          <p:cNvPr id="2" name="Picture 1">
            <a:extLst>
              <a:ext uri="{FF2B5EF4-FFF2-40B4-BE49-F238E27FC236}">
                <a16:creationId xmlns:a16="http://schemas.microsoft.com/office/drawing/2014/main" id="{600FDF68-EE01-785E-A438-50C609473C1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5067" y="625624"/>
            <a:ext cx="791903" cy="175802"/>
          </a:xfrm>
          <a:prstGeom prst="rect">
            <a:avLst/>
          </a:prstGeom>
        </p:spPr>
      </p:pic>
    </p:spTree>
    <p:extLst>
      <p:ext uri="{BB962C8B-B14F-4D97-AF65-F5344CB8AC3E}">
        <p14:creationId xmlns:p14="http://schemas.microsoft.com/office/powerpoint/2010/main" val="2158758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F9F2E-2511-6EB5-4B3D-4B203ED937AE}"/>
            </a:ext>
          </a:extLst>
        </p:cNvPr>
        <p:cNvGrpSpPr/>
        <p:nvPr/>
      </p:nvGrpSpPr>
      <p:grpSpPr>
        <a:xfrm>
          <a:off x="0" y="0"/>
          <a:ext cx="0" cy="0"/>
          <a:chOff x="0" y="0"/>
          <a:chExt cx="0" cy="0"/>
        </a:xfrm>
      </p:grpSpPr>
      <p:sp>
        <p:nvSpPr>
          <p:cNvPr id="33" name="Holder 6">
            <a:extLst>
              <a:ext uri="{FF2B5EF4-FFF2-40B4-BE49-F238E27FC236}">
                <a16:creationId xmlns:a16="http://schemas.microsoft.com/office/drawing/2014/main" id="{BD4FBF3B-FD5B-DB0E-0121-0D72DAE967C3}"/>
              </a:ext>
            </a:extLst>
          </p:cNvPr>
          <p:cNvSpPr txBox="1">
            <a:spLocks/>
          </p:cNvSpPr>
          <p:nvPr/>
        </p:nvSpPr>
        <p:spPr>
          <a:xfrm>
            <a:off x="8058186" y="6473653"/>
            <a:ext cx="3520901" cy="123111"/>
          </a:xfrm>
          <a:prstGeom prst="rect">
            <a:avLst/>
          </a:prstGeom>
        </p:spPr>
        <p:txBody>
          <a:bodyPr wrap="square" lIns="0" tIns="0" rIns="0" bIns="0">
            <a:spAutoFit/>
          </a:bodyPr>
          <a:lstStyle>
            <a:defPPr>
              <a:defRPr lang="en-US"/>
            </a:defPPr>
            <a:lvl1pPr marL="0" algn="r" defTabSz="457200" rtl="0" eaLnBrk="1" latinLnBrk="0" hangingPunct="1">
              <a:defRPr sz="5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j-lt"/>
              </a:rPr>
              <a:t>Copyright NAVEX Global</a:t>
            </a:r>
            <a:r>
              <a:rPr lang="en-US" sz="800" spc="-10" dirty="0">
                <a:latin typeface="+mj-lt"/>
              </a:rPr>
              <a:t> </a:t>
            </a:r>
            <a:r>
              <a:rPr lang="en-US" sz="800" dirty="0">
                <a:latin typeface="+mj-lt"/>
              </a:rPr>
              <a:t>Inc.</a:t>
            </a:r>
            <a:r>
              <a:rPr lang="en-US" sz="800" spc="-10" dirty="0">
                <a:latin typeface="+mj-lt"/>
              </a:rPr>
              <a:t> </a:t>
            </a:r>
            <a:r>
              <a:rPr lang="en-US" sz="800" dirty="0">
                <a:latin typeface="+mj-lt"/>
              </a:rPr>
              <a:t>All</a:t>
            </a:r>
            <a:r>
              <a:rPr lang="en-US" sz="800" spc="-10" dirty="0">
                <a:latin typeface="+mj-lt"/>
              </a:rPr>
              <a:t> </a:t>
            </a:r>
            <a:r>
              <a:rPr lang="en-US" sz="800" dirty="0">
                <a:latin typeface="+mj-lt"/>
              </a:rPr>
              <a:t>Rights</a:t>
            </a:r>
            <a:r>
              <a:rPr lang="en-US" sz="800" spc="-10" dirty="0">
                <a:latin typeface="+mj-lt"/>
              </a:rPr>
              <a:t> </a:t>
            </a:r>
            <a:r>
              <a:rPr lang="en-US" sz="800" dirty="0">
                <a:latin typeface="+mj-lt"/>
              </a:rPr>
              <a:t>Reserved.</a:t>
            </a:r>
            <a:r>
              <a:rPr lang="en-US" sz="800" spc="-10" dirty="0">
                <a:latin typeface="+mj-lt"/>
              </a:rPr>
              <a:t>     </a:t>
            </a:r>
            <a:r>
              <a:rPr lang="en-US" sz="800" dirty="0">
                <a:latin typeface="+mj-lt"/>
              </a:rPr>
              <a:t>|</a:t>
            </a:r>
            <a:r>
              <a:rPr lang="en-US" sz="800" spc="-10" dirty="0">
                <a:latin typeface="+mj-lt"/>
              </a:rPr>
              <a:t>     </a:t>
            </a:r>
            <a:fld id="{7BD0BF21-9DD1-4A39-9329-F26F0BA98820}" type="slidenum">
              <a:rPr lang="en-US" sz="800" smtClean="0">
                <a:latin typeface="+mj-lt"/>
              </a:rPr>
              <a:pPr/>
              <a:t>2</a:t>
            </a:fld>
            <a:endParaRPr lang="en-US" sz="800" dirty="0">
              <a:latin typeface="+mj-lt"/>
            </a:endParaRPr>
          </a:p>
        </p:txBody>
      </p:sp>
      <p:sp>
        <p:nvSpPr>
          <p:cNvPr id="12" name="Title 11">
            <a:extLst>
              <a:ext uri="{FF2B5EF4-FFF2-40B4-BE49-F238E27FC236}">
                <a16:creationId xmlns:a16="http://schemas.microsoft.com/office/drawing/2014/main" id="{7646EC8E-8181-44FA-54E7-BDA77B2B5B07}"/>
              </a:ext>
            </a:extLst>
          </p:cNvPr>
          <p:cNvSpPr>
            <a:spLocks noGrp="1"/>
          </p:cNvSpPr>
          <p:nvPr>
            <p:ph type="title"/>
          </p:nvPr>
        </p:nvSpPr>
        <p:spPr/>
        <p:txBody>
          <a:bodyPr/>
          <a:lstStyle/>
          <a:p>
            <a:r>
              <a:rPr lang="en-US" sz="4800" dirty="0"/>
              <a:t>Foreword</a:t>
            </a:r>
          </a:p>
        </p:txBody>
      </p:sp>
      <p:sp>
        <p:nvSpPr>
          <p:cNvPr id="16" name="Text Placeholder 15">
            <a:extLst>
              <a:ext uri="{FF2B5EF4-FFF2-40B4-BE49-F238E27FC236}">
                <a16:creationId xmlns:a16="http://schemas.microsoft.com/office/drawing/2014/main" id="{BD521BA6-6998-1BB5-B43C-1D7B5B1E136B}"/>
              </a:ext>
            </a:extLst>
          </p:cNvPr>
          <p:cNvSpPr>
            <a:spLocks noGrp="1"/>
          </p:cNvSpPr>
          <p:nvPr>
            <p:ph type="body" sz="quarter" idx="15"/>
          </p:nvPr>
        </p:nvSpPr>
        <p:spPr>
          <a:xfrm>
            <a:off x="615537" y="1598836"/>
            <a:ext cx="6354889" cy="4105052"/>
          </a:xfrm>
        </p:spPr>
        <p:txBody>
          <a:bodyPr/>
          <a:lstStyle/>
          <a:p>
            <a:pPr marL="0" indent="0">
              <a:buNone/>
            </a:pPr>
            <a:r>
              <a:rPr lang="en-US" sz="1200" dirty="0"/>
              <a:t>A well-designed compliance program relies on an efficient and trusted system for employees and others to raise concerns anonymously or confidentially, without fear of retaliation. </a:t>
            </a:r>
          </a:p>
          <a:p>
            <a:pPr marL="0" indent="0">
              <a:buNone/>
            </a:pPr>
            <a:r>
              <a:rPr lang="en-US" sz="1200" dirty="0"/>
              <a:t>To measure and strengthen these programs, organizations benefit from ongoing analysis and benchmarking of global reporting data to help answer critical questions: How does our report volume compare to peers? Are reporting channels well-known? Do our employees know what constitutes misconduct? Are investigations effective? Is our anti-retaliation policy understood?</a:t>
            </a:r>
          </a:p>
          <a:p>
            <a:pPr marL="0" indent="0">
              <a:buNone/>
            </a:pPr>
            <a:r>
              <a:rPr lang="en-US" sz="1200" dirty="0"/>
              <a:t>Drawing on our database – the largest global database of internal reporting activity – our annual benchmark report provides the most comprehensive view of reporting. This deck highlights five key metrics from the 2024 dataset, giving you a quick way to see how your organization stacks up against global benchmarks.</a:t>
            </a:r>
          </a:p>
          <a:p>
            <a:pPr marL="0" indent="0">
              <a:buNone/>
            </a:pPr>
            <a:r>
              <a:rPr lang="en-US" sz="1200" dirty="0"/>
              <a:t>We’re pleased to share these insights with you, and we hope they support the continued strength of your compliance program and organization. </a:t>
            </a:r>
          </a:p>
          <a:p>
            <a:pPr marL="0" indent="0">
              <a:buNone/>
            </a:pPr>
            <a:r>
              <a:rPr lang="en-US" sz="1200" dirty="0"/>
              <a:t>[NAME]</a:t>
            </a:r>
            <a:br>
              <a:rPr lang="en-US" sz="1200" dirty="0"/>
            </a:br>
            <a:r>
              <a:rPr lang="en-US" sz="1200" dirty="0"/>
              <a:t>[TITLE]</a:t>
            </a:r>
          </a:p>
          <a:p>
            <a:pPr marL="0" indent="0">
              <a:buNone/>
            </a:pPr>
            <a:r>
              <a:rPr lang="en-US" sz="1200" dirty="0"/>
              <a:t>For more information, download the full </a:t>
            </a:r>
            <a:r>
              <a:rPr lang="en-US" sz="1200" dirty="0">
                <a:solidFill>
                  <a:schemeClr val="accent6"/>
                </a:solidFill>
                <a:hlinkClick r:id="rId2"/>
              </a:rPr>
              <a:t>2025 Whistleblowing &amp; Incident Management Benchmark Report here </a:t>
            </a:r>
            <a:r>
              <a:rPr lang="en-US" sz="1200" dirty="0"/>
              <a:t>and look for the release of the 2026 report in March 2026.</a:t>
            </a:r>
          </a:p>
        </p:txBody>
      </p:sp>
    </p:spTree>
    <p:extLst>
      <p:ext uri="{BB962C8B-B14F-4D97-AF65-F5344CB8AC3E}">
        <p14:creationId xmlns:p14="http://schemas.microsoft.com/office/powerpoint/2010/main" val="4219172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8DFB1-3A35-2573-F5D7-16A927D16A72}"/>
            </a:ext>
          </a:extLst>
        </p:cNvPr>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D28EFC5A-883E-CDD8-4729-E3CB626BE246}"/>
              </a:ext>
            </a:extLst>
          </p:cNvPr>
          <p:cNvGraphicFramePr>
            <a:graphicFrameLocks noGrp="1"/>
          </p:cNvGraphicFramePr>
          <p:nvPr>
            <p:extLst>
              <p:ext uri="{D42A27DB-BD31-4B8C-83A1-F6EECF244321}">
                <p14:modId xmlns:p14="http://schemas.microsoft.com/office/powerpoint/2010/main" val="769812096"/>
              </p:ext>
            </p:extLst>
          </p:nvPr>
        </p:nvGraphicFramePr>
        <p:xfrm>
          <a:off x="7129968" y="3101756"/>
          <a:ext cx="4357182" cy="2225040"/>
        </p:xfrm>
        <a:graphic>
          <a:graphicData uri="http://schemas.openxmlformats.org/drawingml/2006/table">
            <a:tbl>
              <a:tblPr firstRow="1" bandRow="1">
                <a:tableStyleId>{5940675A-B579-460E-94D1-54222C63F5DA}</a:tableStyleId>
              </a:tblPr>
              <a:tblGrid>
                <a:gridCol w="3720134">
                  <a:extLst>
                    <a:ext uri="{9D8B030D-6E8A-4147-A177-3AD203B41FA5}">
                      <a16:colId xmlns:a16="http://schemas.microsoft.com/office/drawing/2014/main" val="2328339190"/>
                    </a:ext>
                  </a:extLst>
                </a:gridCol>
                <a:gridCol w="637048">
                  <a:extLst>
                    <a:ext uri="{9D8B030D-6E8A-4147-A177-3AD203B41FA5}">
                      <a16:colId xmlns:a16="http://schemas.microsoft.com/office/drawing/2014/main" val="3608174317"/>
                    </a:ext>
                  </a:extLst>
                </a:gridCol>
              </a:tblGrid>
              <a:tr h="370840">
                <a:tc>
                  <a:txBody>
                    <a:bodyPr/>
                    <a:lstStyle/>
                    <a:p>
                      <a:endParaRPr lang="en-US" sz="1400" dirty="0">
                        <a:solidFill>
                          <a:srgbClr val="FF0000"/>
                        </a:solidFill>
                        <a:latin typeface="Aptos" panose="020B00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400" b="1" dirty="0">
                        <a:latin typeface="Aptos" panose="020B00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1034080"/>
                  </a:ext>
                </a:extLst>
              </a:tr>
              <a:tr h="370840">
                <a:tc>
                  <a:txBody>
                    <a:bodyPr/>
                    <a:lstStyle/>
                    <a:p>
                      <a:r>
                        <a:rPr lang="en-US" sz="1400" dirty="0">
                          <a:latin typeface="Aptos" panose="020B0004020202020204" pitchFamily="34" charset="0"/>
                        </a:rPr>
                        <a:t>Reports per 100 Employees </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dirty="0">
                          <a:latin typeface="Aptos" panose="020B0004020202020204" pitchFamily="34" charset="0"/>
                        </a:rPr>
                        <a:t>XX</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6437933"/>
                  </a:ext>
                </a:extLst>
              </a:tr>
              <a:tr h="370840">
                <a:tc>
                  <a:txBody>
                    <a:bodyPr/>
                    <a:lstStyle/>
                    <a:p>
                      <a:r>
                        <a:rPr lang="en-US" sz="1400" dirty="0">
                          <a:latin typeface="Aptos" panose="020B0004020202020204" pitchFamily="34" charset="0"/>
                        </a:rPr>
                        <a:t>Anonymous vs. Named Reporting</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dirty="0">
                          <a:latin typeface="Aptos" panose="020B0004020202020204" pitchFamily="34" charset="0"/>
                        </a:rPr>
                        <a:t>XX</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98903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ptos" panose="020B0004020202020204" pitchFamily="34" charset="0"/>
                        </a:rPr>
                        <a:t>Substantiation Rate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dirty="0">
                          <a:latin typeface="Aptos" panose="020B0004020202020204" pitchFamily="34" charset="0"/>
                        </a:rPr>
                        <a:t>XX</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1796962"/>
                  </a:ext>
                </a:extLst>
              </a:tr>
              <a:tr h="370840">
                <a:tc>
                  <a:txBody>
                    <a:bodyPr/>
                    <a:lstStyle/>
                    <a:p>
                      <a:r>
                        <a:rPr lang="en-US" sz="1400" dirty="0">
                          <a:latin typeface="Aptos" panose="020B0004020202020204" pitchFamily="34" charset="0"/>
                        </a:rPr>
                        <a:t>Case Closure Time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dirty="0">
                          <a:latin typeface="Aptos" panose="020B0004020202020204" pitchFamily="34" charset="0"/>
                        </a:rPr>
                        <a:t>XX</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8181748"/>
                  </a:ext>
                </a:extLst>
              </a:tr>
              <a:tr h="370840">
                <a:tc>
                  <a:txBody>
                    <a:bodyPr/>
                    <a:lstStyle/>
                    <a:p>
                      <a:r>
                        <a:rPr lang="en-US" sz="1400" dirty="0">
                          <a:latin typeface="Aptos" panose="020B0004020202020204" pitchFamily="34" charset="0"/>
                        </a:rPr>
                        <a:t>Risk Categories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dirty="0">
                          <a:latin typeface="Aptos" panose="020B0004020202020204" pitchFamily="34" charset="0"/>
                        </a:rPr>
                        <a:t>XX</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3201232"/>
                  </a:ext>
                </a:extLst>
              </a:tr>
            </a:tbl>
          </a:graphicData>
        </a:graphic>
      </p:graphicFrame>
      <p:sp>
        <p:nvSpPr>
          <p:cNvPr id="3" name="Content Placeholder 7">
            <a:extLst>
              <a:ext uri="{FF2B5EF4-FFF2-40B4-BE49-F238E27FC236}">
                <a16:creationId xmlns:a16="http://schemas.microsoft.com/office/drawing/2014/main" id="{179B0ADC-38FB-8D18-5232-1F45F2CB9C49}"/>
              </a:ext>
            </a:extLst>
          </p:cNvPr>
          <p:cNvSpPr txBox="1">
            <a:spLocks/>
          </p:cNvSpPr>
          <p:nvPr/>
        </p:nvSpPr>
        <p:spPr>
          <a:xfrm>
            <a:off x="616516" y="3003254"/>
            <a:ext cx="5582580" cy="2389015"/>
          </a:xfrm>
          <a:prstGeom prst="rect">
            <a:avLst/>
          </a:prstGeom>
        </p:spPr>
        <p:txBody>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000" b="0" i="0" kern="1200" baseline="0">
                <a:solidFill>
                  <a:schemeClr val="tx1"/>
                </a:solidFill>
                <a:latin typeface="+mn-lt"/>
                <a:ea typeface="+mn-ea"/>
                <a:cs typeface="+mn-cs"/>
              </a:defRPr>
            </a:lvl1pPr>
            <a:lvl2pPr marL="548640" indent="-228600" algn="l" defTabSz="914400" rtl="0" eaLnBrk="1" latinLnBrk="0" hangingPunct="1">
              <a:lnSpc>
                <a:spcPct val="100000"/>
              </a:lnSpc>
              <a:spcBef>
                <a:spcPts val="600"/>
              </a:spcBef>
              <a:spcAft>
                <a:spcPts val="600"/>
              </a:spcAft>
              <a:buFont typeface="Arial" panose="020B0604020202020204" pitchFamily="34" charset="0"/>
              <a:buChar char="•"/>
              <a:defRPr sz="1800" b="0" i="0" kern="1200" baseline="0">
                <a:solidFill>
                  <a:schemeClr val="tx1"/>
                </a:solidFill>
                <a:latin typeface="+mn-lt"/>
                <a:ea typeface="+mn-ea"/>
                <a:cs typeface="+mn-cs"/>
              </a:defRPr>
            </a:lvl2pPr>
            <a:lvl3pPr marL="822960" indent="-228600" algn="l" defTabSz="914400" rtl="0" eaLnBrk="1" latinLnBrk="0" hangingPunct="1">
              <a:lnSpc>
                <a:spcPct val="100000"/>
              </a:lnSpc>
              <a:spcBef>
                <a:spcPts val="600"/>
              </a:spcBef>
              <a:spcAft>
                <a:spcPts val="600"/>
              </a:spcAft>
              <a:buFont typeface="Arial" panose="020B0604020202020204" pitchFamily="34" charset="0"/>
              <a:buChar char="•"/>
              <a:defRPr sz="1600" b="0" i="0" kern="1200" baseline="0">
                <a:solidFill>
                  <a:schemeClr val="tx1"/>
                </a:solidFill>
                <a:latin typeface="+mn-lt"/>
                <a:ea typeface="+mn-ea"/>
                <a:cs typeface="+mn-cs"/>
              </a:defRPr>
            </a:lvl3pPr>
            <a:lvl4pPr marL="1097280" indent="-228600" algn="l" defTabSz="914400" rtl="0" eaLnBrk="1" latinLnBrk="0" hangingPunct="1">
              <a:lnSpc>
                <a:spcPct val="100000"/>
              </a:lnSpc>
              <a:spcBef>
                <a:spcPts val="600"/>
              </a:spcBef>
              <a:spcAft>
                <a:spcPts val="600"/>
              </a:spcAft>
              <a:buFont typeface="Arial" panose="020B0604020202020204" pitchFamily="34" charset="0"/>
              <a:buChar char="•"/>
              <a:defRPr sz="1400" b="0" i="0" kern="1200" baseline="0">
                <a:solidFill>
                  <a:schemeClr val="tx1"/>
                </a:solidFill>
                <a:latin typeface="+mn-lt"/>
                <a:ea typeface="+mn-ea"/>
                <a:cs typeface="+mn-cs"/>
              </a:defRPr>
            </a:lvl4pPr>
            <a:lvl5pPr marL="1371600" indent="-228600" algn="l" defTabSz="914400" rtl="0" eaLnBrk="1" latinLnBrk="0" hangingPunct="1">
              <a:lnSpc>
                <a:spcPct val="100000"/>
              </a:lnSpc>
              <a:spcBef>
                <a:spcPts val="600"/>
              </a:spcBef>
              <a:spcAft>
                <a:spcPts val="600"/>
              </a:spcAft>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Aptos" panose="020B0004020202020204" pitchFamily="34" charset="0"/>
              </a:rPr>
              <a:t>To remove the impact of outliers that might skew the overall reporting data, we calculate each benchmark metric for each organization, then identify the median (midpoint) across the total population. </a:t>
            </a:r>
          </a:p>
          <a:p>
            <a:pPr marL="0" indent="0">
              <a:buNone/>
            </a:pPr>
            <a:r>
              <a:rPr lang="en-US" sz="1400" dirty="0">
                <a:latin typeface="Aptos" panose="020B0004020202020204" pitchFamily="34" charset="0"/>
              </a:rPr>
              <a:t>The resulting value – identified in charts throughout this deck as the median reporting value or MRV – allows us to create a clearer picture of what is happening in organizations. </a:t>
            </a:r>
          </a:p>
        </p:txBody>
      </p:sp>
      <p:sp>
        <p:nvSpPr>
          <p:cNvPr id="7" name="Title 13">
            <a:extLst>
              <a:ext uri="{FF2B5EF4-FFF2-40B4-BE49-F238E27FC236}">
                <a16:creationId xmlns:a16="http://schemas.microsoft.com/office/drawing/2014/main" id="{14B6CBFE-F1D1-05F4-33FD-7D94B2D38F0D}"/>
              </a:ext>
            </a:extLst>
          </p:cNvPr>
          <p:cNvSpPr>
            <a:spLocks noGrp="1"/>
          </p:cNvSpPr>
          <p:nvPr>
            <p:ph type="title"/>
          </p:nvPr>
        </p:nvSpPr>
        <p:spPr>
          <a:xfrm>
            <a:off x="640079" y="640080"/>
            <a:ext cx="8553617" cy="318861"/>
          </a:xfrm>
          <a:prstGeom prst="rect">
            <a:avLst/>
          </a:prstGeom>
        </p:spPr>
        <p:txBody>
          <a:bodyPr/>
          <a:lstStyle/>
          <a:p>
            <a:r>
              <a:rPr lang="en-US" sz="4800" dirty="0"/>
              <a:t>How NAVEX calculates​</a:t>
            </a:r>
            <a:br>
              <a:rPr lang="en-US" sz="4800" dirty="0"/>
            </a:br>
            <a:r>
              <a:rPr lang="en-US" sz="4800" dirty="0"/>
              <a:t>benchmark metrics​</a:t>
            </a:r>
          </a:p>
        </p:txBody>
      </p:sp>
      <p:sp>
        <p:nvSpPr>
          <p:cNvPr id="2" name="Text Placeholder 12">
            <a:extLst>
              <a:ext uri="{FF2B5EF4-FFF2-40B4-BE49-F238E27FC236}">
                <a16:creationId xmlns:a16="http://schemas.microsoft.com/office/drawing/2014/main" id="{C15D986D-27AB-1DA7-AE2D-51C54CA1A533}"/>
              </a:ext>
            </a:extLst>
          </p:cNvPr>
          <p:cNvSpPr>
            <a:spLocks noGrp="1"/>
          </p:cNvSpPr>
          <p:nvPr>
            <p:ph type="body" sz="quarter" idx="10"/>
          </p:nvPr>
        </p:nvSpPr>
        <p:spPr>
          <a:xfrm>
            <a:off x="7129968" y="2964050"/>
            <a:ext cx="3434614" cy="495153"/>
          </a:xfrm>
        </p:spPr>
        <p:txBody>
          <a:bodyPr>
            <a:normAutofit/>
          </a:bodyPr>
          <a:lstStyle/>
          <a:p>
            <a:r>
              <a:rPr lang="en-US" dirty="0"/>
              <a:t>Table of contents</a:t>
            </a:r>
          </a:p>
        </p:txBody>
      </p:sp>
    </p:spTree>
    <p:extLst>
      <p:ext uri="{BB962C8B-B14F-4D97-AF65-F5344CB8AC3E}">
        <p14:creationId xmlns:p14="http://schemas.microsoft.com/office/powerpoint/2010/main" val="119723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7B8FF-328F-B960-4B15-4EEFABF6369B}"/>
            </a:ext>
          </a:extLst>
        </p:cNvPr>
        <p:cNvGrpSpPr/>
        <p:nvPr/>
      </p:nvGrpSpPr>
      <p:grpSpPr>
        <a:xfrm>
          <a:off x="0" y="0"/>
          <a:ext cx="0" cy="0"/>
          <a:chOff x="0" y="0"/>
          <a:chExt cx="0" cy="0"/>
        </a:xfrm>
      </p:grpSpPr>
      <p:sp>
        <p:nvSpPr>
          <p:cNvPr id="33" name="Freeform 32">
            <a:extLst>
              <a:ext uri="{FF2B5EF4-FFF2-40B4-BE49-F238E27FC236}">
                <a16:creationId xmlns:a16="http://schemas.microsoft.com/office/drawing/2014/main" id="{3CEC8688-1B8F-F749-3E2B-AFC9624597F0}"/>
              </a:ext>
            </a:extLst>
          </p:cNvPr>
          <p:cNvSpPr/>
          <p:nvPr/>
        </p:nvSpPr>
        <p:spPr>
          <a:xfrm flipH="1">
            <a:off x="9278112" y="492903"/>
            <a:ext cx="2913888" cy="856075"/>
          </a:xfrm>
          <a:custGeom>
            <a:avLst/>
            <a:gdLst>
              <a:gd name="connsiteX0" fmla="*/ 0 w 3143250"/>
              <a:gd name="connsiteY0" fmla="*/ 0 h 1314450"/>
              <a:gd name="connsiteX1" fmla="*/ 1200150 w 3143250"/>
              <a:gd name="connsiteY1" fmla="*/ 0 h 1314450"/>
              <a:gd name="connsiteX2" fmla="*/ 471487 w 3143250"/>
              <a:gd name="connsiteY2" fmla="*/ 1271588 h 1314450"/>
              <a:gd name="connsiteX3" fmla="*/ 2028825 w 3143250"/>
              <a:gd name="connsiteY3" fmla="*/ 642938 h 1314450"/>
              <a:gd name="connsiteX4" fmla="*/ 1900237 w 3143250"/>
              <a:gd name="connsiteY4" fmla="*/ 1314450 h 1314450"/>
              <a:gd name="connsiteX5" fmla="*/ 3143250 w 3143250"/>
              <a:gd name="connsiteY5" fmla="*/ 1314450 h 1314450"/>
              <a:gd name="connsiteX6" fmla="*/ 3143250 w 3143250"/>
              <a:gd name="connsiteY6" fmla="*/ 1314450 h 1314450"/>
              <a:gd name="connsiteX0" fmla="*/ 0 w 3143250"/>
              <a:gd name="connsiteY0" fmla="*/ 0 h 1314450"/>
              <a:gd name="connsiteX1" fmla="*/ 1200150 w 3143250"/>
              <a:gd name="connsiteY1" fmla="*/ 0 h 1314450"/>
              <a:gd name="connsiteX2" fmla="*/ 516092 w 3143250"/>
              <a:gd name="connsiteY2" fmla="*/ 1093168 h 1314450"/>
              <a:gd name="connsiteX3" fmla="*/ 2028825 w 3143250"/>
              <a:gd name="connsiteY3" fmla="*/ 642938 h 1314450"/>
              <a:gd name="connsiteX4" fmla="*/ 1900237 w 3143250"/>
              <a:gd name="connsiteY4" fmla="*/ 1314450 h 1314450"/>
              <a:gd name="connsiteX5" fmla="*/ 3143250 w 3143250"/>
              <a:gd name="connsiteY5" fmla="*/ 1314450 h 1314450"/>
              <a:gd name="connsiteX6" fmla="*/ 3143250 w 3143250"/>
              <a:gd name="connsiteY6" fmla="*/ 1314450 h 1314450"/>
              <a:gd name="connsiteX0" fmla="*/ 0 w 3143250"/>
              <a:gd name="connsiteY0" fmla="*/ 0 h 1314450"/>
              <a:gd name="connsiteX1" fmla="*/ 1200150 w 3143250"/>
              <a:gd name="connsiteY1" fmla="*/ 0 h 1314450"/>
              <a:gd name="connsiteX2" fmla="*/ 605302 w 3143250"/>
              <a:gd name="connsiteY2" fmla="*/ 981656 h 1314450"/>
              <a:gd name="connsiteX3" fmla="*/ 2028825 w 3143250"/>
              <a:gd name="connsiteY3" fmla="*/ 642938 h 1314450"/>
              <a:gd name="connsiteX4" fmla="*/ 1900237 w 3143250"/>
              <a:gd name="connsiteY4" fmla="*/ 1314450 h 1314450"/>
              <a:gd name="connsiteX5" fmla="*/ 3143250 w 3143250"/>
              <a:gd name="connsiteY5" fmla="*/ 1314450 h 1314450"/>
              <a:gd name="connsiteX6" fmla="*/ 3143250 w 3143250"/>
              <a:gd name="connsiteY6" fmla="*/ 1314450 h 1314450"/>
              <a:gd name="connsiteX0" fmla="*/ 0 w 3143250"/>
              <a:gd name="connsiteY0" fmla="*/ 0 h 1314450"/>
              <a:gd name="connsiteX1" fmla="*/ 1200150 w 3143250"/>
              <a:gd name="connsiteY1" fmla="*/ 0 h 1314450"/>
              <a:gd name="connsiteX2" fmla="*/ 605302 w 3143250"/>
              <a:gd name="connsiteY2" fmla="*/ 981656 h 1314450"/>
              <a:gd name="connsiteX3" fmla="*/ 2274151 w 3143250"/>
              <a:gd name="connsiteY3" fmla="*/ 419914 h 1314450"/>
              <a:gd name="connsiteX4" fmla="*/ 1900237 w 3143250"/>
              <a:gd name="connsiteY4" fmla="*/ 1314450 h 1314450"/>
              <a:gd name="connsiteX5" fmla="*/ 3143250 w 3143250"/>
              <a:gd name="connsiteY5" fmla="*/ 1314450 h 1314450"/>
              <a:gd name="connsiteX6" fmla="*/ 3143250 w 3143250"/>
              <a:gd name="connsiteY6" fmla="*/ 131445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0" h="1314450">
                <a:moveTo>
                  <a:pt x="0" y="0"/>
                </a:moveTo>
                <a:lnTo>
                  <a:pt x="1200150" y="0"/>
                </a:lnTo>
                <a:lnTo>
                  <a:pt x="605302" y="981656"/>
                </a:lnTo>
                <a:lnTo>
                  <a:pt x="2274151" y="419914"/>
                </a:lnTo>
                <a:lnTo>
                  <a:pt x="1900237" y="1314450"/>
                </a:lnTo>
                <a:lnTo>
                  <a:pt x="3143250" y="1314450"/>
                </a:lnTo>
                <a:lnTo>
                  <a:pt x="3143250" y="1314450"/>
                </a:lnTo>
              </a:path>
            </a:pathLst>
          </a:custGeom>
          <a:noFill/>
          <a:ln w="25400" cap="rnd">
            <a:solidFill>
              <a:schemeClr val="accent1"/>
            </a:solidFill>
            <a:round/>
            <a:headEnd type="none" w="med" len="med"/>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98EBA32B-B507-0E15-32A1-78FDEA195A9B}"/>
              </a:ext>
            </a:extLst>
          </p:cNvPr>
          <p:cNvSpPr>
            <a:spLocks noGrp="1"/>
          </p:cNvSpPr>
          <p:nvPr>
            <p:ph type="title"/>
          </p:nvPr>
        </p:nvSpPr>
        <p:spPr>
          <a:prstGeom prst="rect">
            <a:avLst/>
          </a:prstGeom>
        </p:spPr>
        <p:txBody>
          <a:bodyPr/>
          <a:lstStyle/>
          <a:p>
            <a:r>
              <a:rPr lang="en-US" sz="4800" dirty="0"/>
              <a:t>How to visualize </a:t>
            </a:r>
            <a:br>
              <a:rPr lang="en-US" sz="4800" dirty="0"/>
            </a:br>
            <a:r>
              <a:rPr lang="en-US" sz="4800" dirty="0"/>
              <a:t>your results</a:t>
            </a:r>
          </a:p>
        </p:txBody>
      </p:sp>
      <p:sp>
        <p:nvSpPr>
          <p:cNvPr id="16" name="Text Placeholder 12">
            <a:extLst>
              <a:ext uri="{FF2B5EF4-FFF2-40B4-BE49-F238E27FC236}">
                <a16:creationId xmlns:a16="http://schemas.microsoft.com/office/drawing/2014/main" id="{4BEAD269-AD7F-5144-798F-B7BC6C7976D6}"/>
              </a:ext>
            </a:extLst>
          </p:cNvPr>
          <p:cNvSpPr>
            <a:spLocks noGrp="1"/>
          </p:cNvSpPr>
          <p:nvPr>
            <p:ph type="body" sz="quarter" idx="10"/>
          </p:nvPr>
        </p:nvSpPr>
        <p:spPr>
          <a:xfrm>
            <a:off x="640082" y="2676964"/>
            <a:ext cx="3434614" cy="1736682"/>
          </a:xfrm>
        </p:spPr>
        <p:txBody>
          <a:bodyPr>
            <a:normAutofit/>
          </a:bodyPr>
          <a:lstStyle/>
          <a:p>
            <a:r>
              <a:rPr lang="en-US" dirty="0"/>
              <a:t>Enter your organization’s values to instantly compare your result against our 2024 benchmark data.</a:t>
            </a:r>
          </a:p>
        </p:txBody>
      </p:sp>
      <p:sp>
        <p:nvSpPr>
          <p:cNvPr id="17" name="Text Placeholder 16">
            <a:extLst>
              <a:ext uri="{FF2B5EF4-FFF2-40B4-BE49-F238E27FC236}">
                <a16:creationId xmlns:a16="http://schemas.microsoft.com/office/drawing/2014/main" id="{F979F6BE-F0BC-E3DE-2F12-FCC20EEB551C}"/>
              </a:ext>
            </a:extLst>
          </p:cNvPr>
          <p:cNvSpPr>
            <a:spLocks noGrp="1"/>
          </p:cNvSpPr>
          <p:nvPr>
            <p:ph type="body" sz="quarter" idx="11"/>
          </p:nvPr>
        </p:nvSpPr>
        <p:spPr/>
        <p:txBody>
          <a:bodyPr/>
          <a:lstStyle/>
          <a:p>
            <a:r>
              <a:rPr lang="en-US" dirty="0"/>
              <a:t>Right-click the chart and select </a:t>
            </a:r>
            <a:r>
              <a:rPr lang="en-US" b="1" dirty="0"/>
              <a:t>Edit Data in Excel.</a:t>
            </a:r>
          </a:p>
        </p:txBody>
      </p:sp>
      <p:sp>
        <p:nvSpPr>
          <p:cNvPr id="21" name="Text Placeholder 20">
            <a:extLst>
              <a:ext uri="{FF2B5EF4-FFF2-40B4-BE49-F238E27FC236}">
                <a16:creationId xmlns:a16="http://schemas.microsoft.com/office/drawing/2014/main" id="{EC91EA33-6E2C-5101-581F-A52F0CF1102A}"/>
              </a:ext>
            </a:extLst>
          </p:cNvPr>
          <p:cNvSpPr>
            <a:spLocks noGrp="1"/>
          </p:cNvSpPr>
          <p:nvPr>
            <p:ph type="body" sz="quarter" idx="12"/>
          </p:nvPr>
        </p:nvSpPr>
        <p:spPr/>
        <p:txBody>
          <a:bodyPr/>
          <a:lstStyle/>
          <a:p>
            <a:r>
              <a:rPr lang="en-US" dirty="0"/>
              <a:t>01</a:t>
            </a:r>
          </a:p>
        </p:txBody>
      </p:sp>
      <p:sp>
        <p:nvSpPr>
          <p:cNvPr id="25" name="Text Placeholder 24">
            <a:extLst>
              <a:ext uri="{FF2B5EF4-FFF2-40B4-BE49-F238E27FC236}">
                <a16:creationId xmlns:a16="http://schemas.microsoft.com/office/drawing/2014/main" id="{F9CCE8EE-F428-01E4-925A-3A43B81D3F06}"/>
              </a:ext>
            </a:extLst>
          </p:cNvPr>
          <p:cNvSpPr>
            <a:spLocks noGrp="1"/>
          </p:cNvSpPr>
          <p:nvPr>
            <p:ph type="body" sz="quarter" idx="13"/>
          </p:nvPr>
        </p:nvSpPr>
        <p:spPr/>
        <p:txBody>
          <a:bodyPr/>
          <a:lstStyle/>
          <a:p>
            <a:r>
              <a:rPr lang="en-US" dirty="0"/>
              <a:t>Follow the calculation instructions within the speaker notes, and in the Excel window, enter your result in the </a:t>
            </a:r>
            <a:r>
              <a:rPr lang="en-US" b="1" dirty="0"/>
              <a:t>yellow box.</a:t>
            </a:r>
          </a:p>
        </p:txBody>
      </p:sp>
      <p:sp>
        <p:nvSpPr>
          <p:cNvPr id="29" name="Text Placeholder 28">
            <a:extLst>
              <a:ext uri="{FF2B5EF4-FFF2-40B4-BE49-F238E27FC236}">
                <a16:creationId xmlns:a16="http://schemas.microsoft.com/office/drawing/2014/main" id="{62FB52AA-0380-FD59-8D1A-C9EDE522B55A}"/>
              </a:ext>
            </a:extLst>
          </p:cNvPr>
          <p:cNvSpPr>
            <a:spLocks noGrp="1"/>
          </p:cNvSpPr>
          <p:nvPr>
            <p:ph type="body" sz="quarter" idx="14"/>
          </p:nvPr>
        </p:nvSpPr>
        <p:spPr/>
        <p:txBody>
          <a:bodyPr/>
          <a:lstStyle/>
          <a:p>
            <a:r>
              <a:rPr lang="en-US" dirty="0"/>
              <a:t>02</a:t>
            </a:r>
          </a:p>
        </p:txBody>
      </p:sp>
      <p:sp>
        <p:nvSpPr>
          <p:cNvPr id="34" name="Text Placeholder 33">
            <a:extLst>
              <a:ext uri="{FF2B5EF4-FFF2-40B4-BE49-F238E27FC236}">
                <a16:creationId xmlns:a16="http://schemas.microsoft.com/office/drawing/2014/main" id="{83C663A8-BA7A-15E8-25D1-8146C699ED00}"/>
              </a:ext>
            </a:extLst>
          </p:cNvPr>
          <p:cNvSpPr>
            <a:spLocks noGrp="1"/>
          </p:cNvSpPr>
          <p:nvPr>
            <p:ph type="body" sz="quarter" idx="15"/>
          </p:nvPr>
        </p:nvSpPr>
        <p:spPr/>
        <p:txBody>
          <a:bodyPr/>
          <a:lstStyle/>
          <a:p>
            <a:r>
              <a:rPr lang="en-US" b="1" dirty="0"/>
              <a:t>The chart will update automatically </a:t>
            </a:r>
            <a:r>
              <a:rPr lang="en-US" dirty="0"/>
              <a:t>to show your value against NAVEX benchmarks.</a:t>
            </a:r>
          </a:p>
        </p:txBody>
      </p:sp>
      <p:sp>
        <p:nvSpPr>
          <p:cNvPr id="35" name="Text Placeholder 34">
            <a:extLst>
              <a:ext uri="{FF2B5EF4-FFF2-40B4-BE49-F238E27FC236}">
                <a16:creationId xmlns:a16="http://schemas.microsoft.com/office/drawing/2014/main" id="{D8B2B9CF-B025-936E-02DA-F34B907622CE}"/>
              </a:ext>
            </a:extLst>
          </p:cNvPr>
          <p:cNvSpPr>
            <a:spLocks noGrp="1"/>
          </p:cNvSpPr>
          <p:nvPr>
            <p:ph type="body" sz="quarter" idx="16"/>
          </p:nvPr>
        </p:nvSpPr>
        <p:spPr/>
        <p:txBody>
          <a:bodyPr/>
          <a:lstStyle/>
          <a:p>
            <a:r>
              <a:rPr lang="en-US" dirty="0"/>
              <a:t>03</a:t>
            </a:r>
          </a:p>
        </p:txBody>
      </p:sp>
    </p:spTree>
    <p:extLst>
      <p:ext uri="{BB962C8B-B14F-4D97-AF65-F5344CB8AC3E}">
        <p14:creationId xmlns:p14="http://schemas.microsoft.com/office/powerpoint/2010/main" val="798677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0C026-F480-C8F9-776B-CC1E8539E07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355BCAF-83B9-933A-AB9D-8F6A4CCE8E17}"/>
              </a:ext>
            </a:extLst>
          </p:cNvPr>
          <p:cNvSpPr>
            <a:spLocks noGrp="1"/>
          </p:cNvSpPr>
          <p:nvPr>
            <p:ph type="title"/>
          </p:nvPr>
        </p:nvSpPr>
        <p:spPr>
          <a:xfrm>
            <a:off x="615539" y="636814"/>
            <a:ext cx="7990934" cy="318861"/>
          </a:xfrm>
        </p:spPr>
        <p:txBody>
          <a:bodyPr/>
          <a:lstStyle/>
          <a:p>
            <a:r>
              <a:rPr lang="en-US" dirty="0"/>
              <a:t>Reports Per 100 Employees </a:t>
            </a:r>
          </a:p>
        </p:txBody>
      </p:sp>
      <p:sp>
        <p:nvSpPr>
          <p:cNvPr id="7" name="Text Placeholder 6">
            <a:extLst>
              <a:ext uri="{FF2B5EF4-FFF2-40B4-BE49-F238E27FC236}">
                <a16:creationId xmlns:a16="http://schemas.microsoft.com/office/drawing/2014/main" id="{65372143-D74B-4B7B-73F6-9EE473189B91}"/>
              </a:ext>
            </a:extLst>
          </p:cNvPr>
          <p:cNvSpPr>
            <a:spLocks noGrp="1"/>
          </p:cNvSpPr>
          <p:nvPr>
            <p:ph type="body" sz="quarter" idx="10"/>
          </p:nvPr>
        </p:nvSpPr>
        <p:spPr>
          <a:xfrm>
            <a:off x="615538" y="1074871"/>
            <a:ext cx="7987041" cy="529664"/>
          </a:xfrm>
        </p:spPr>
        <p:txBody>
          <a:bodyPr>
            <a:normAutofit fontScale="92500" lnSpcReduction="10000"/>
          </a:bodyPr>
          <a:lstStyle/>
          <a:p>
            <a:r>
              <a:rPr lang="en-US" b="0" dirty="0"/>
              <a:t>Median reporting value (MRV) and ranges</a:t>
            </a:r>
          </a:p>
          <a:p>
            <a:r>
              <a:rPr lang="en-US" dirty="0"/>
              <a:t>2024</a:t>
            </a:r>
          </a:p>
        </p:txBody>
      </p:sp>
      <p:cxnSp>
        <p:nvCxnSpPr>
          <p:cNvPr id="10" name="Straight Connector 9">
            <a:extLst>
              <a:ext uri="{FF2B5EF4-FFF2-40B4-BE49-F238E27FC236}">
                <a16:creationId xmlns:a16="http://schemas.microsoft.com/office/drawing/2014/main" id="{1CBC323D-7E4B-FC0C-7A35-91C11CAE9650}"/>
              </a:ext>
            </a:extLst>
          </p:cNvPr>
          <p:cNvCxnSpPr>
            <a:cxnSpLocks/>
          </p:cNvCxnSpPr>
          <p:nvPr/>
        </p:nvCxnSpPr>
        <p:spPr>
          <a:xfrm>
            <a:off x="709128" y="1604535"/>
            <a:ext cx="10975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715DA9D-9599-A567-0114-2EA3D2B99ACD}"/>
              </a:ext>
            </a:extLst>
          </p:cNvPr>
          <p:cNvSpPr txBox="1"/>
          <p:nvPr/>
        </p:nvSpPr>
        <p:spPr>
          <a:xfrm>
            <a:off x="769815" y="1698643"/>
            <a:ext cx="616048" cy="246221"/>
          </a:xfrm>
          <a:prstGeom prst="rect">
            <a:avLst/>
          </a:prstGeom>
          <a:noFill/>
        </p:spPr>
        <p:txBody>
          <a:bodyPr wrap="square">
            <a:spAutoFit/>
          </a:bodyPr>
          <a:lstStyle/>
          <a:p>
            <a:r>
              <a:rPr lang="en-US" sz="1000" dirty="0">
                <a:latin typeface="Aptos" panose="020B0004020202020204" pitchFamily="34" charset="0"/>
              </a:rPr>
              <a:t> Median</a:t>
            </a:r>
            <a:endParaRPr lang="en-US" sz="1000" dirty="0">
              <a:solidFill>
                <a:srgbClr val="FF0000"/>
              </a:solidFill>
              <a:latin typeface="Aptos" panose="020B0004020202020204" pitchFamily="34" charset="0"/>
            </a:endParaRPr>
          </a:p>
        </p:txBody>
      </p:sp>
      <p:sp>
        <p:nvSpPr>
          <p:cNvPr id="24" name="TextBox 23">
            <a:extLst>
              <a:ext uri="{FF2B5EF4-FFF2-40B4-BE49-F238E27FC236}">
                <a16:creationId xmlns:a16="http://schemas.microsoft.com/office/drawing/2014/main" id="{D08F1689-99D6-8699-6869-BD46D25518BF}"/>
              </a:ext>
            </a:extLst>
          </p:cNvPr>
          <p:cNvSpPr txBox="1"/>
          <p:nvPr/>
        </p:nvSpPr>
        <p:spPr>
          <a:xfrm>
            <a:off x="1636960" y="1698643"/>
            <a:ext cx="2923887" cy="246221"/>
          </a:xfrm>
          <a:prstGeom prst="rect">
            <a:avLst/>
          </a:prstGeom>
          <a:noFill/>
        </p:spPr>
        <p:txBody>
          <a:bodyPr wrap="square">
            <a:spAutoFit/>
          </a:bodyPr>
          <a:lstStyle/>
          <a:p>
            <a:r>
              <a:rPr lang="en-US" sz="1000" dirty="0">
                <a:latin typeface="Aptos" panose="020B0004020202020204" pitchFamily="34" charset="0"/>
              </a:rPr>
              <a:t>[ENTER COMPANY NAME]</a:t>
            </a:r>
            <a:endParaRPr lang="en-US" sz="1000" dirty="0">
              <a:solidFill>
                <a:srgbClr val="FF0000"/>
              </a:solidFill>
              <a:latin typeface="Aptos" panose="020B0004020202020204" pitchFamily="34" charset="0"/>
            </a:endParaRPr>
          </a:p>
        </p:txBody>
      </p:sp>
      <p:sp>
        <p:nvSpPr>
          <p:cNvPr id="5" name="Rectangle 4">
            <a:extLst>
              <a:ext uri="{FF2B5EF4-FFF2-40B4-BE49-F238E27FC236}">
                <a16:creationId xmlns:a16="http://schemas.microsoft.com/office/drawing/2014/main" id="{376719FD-B2F2-8CEA-860B-23A96E80F191}"/>
              </a:ext>
            </a:extLst>
          </p:cNvPr>
          <p:cNvSpPr/>
          <p:nvPr/>
        </p:nvSpPr>
        <p:spPr>
          <a:xfrm>
            <a:off x="1572159" y="1760752"/>
            <a:ext cx="121815" cy="12181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BE2CF81-DB02-F32F-0DF9-0A22CFF8FB3D}"/>
              </a:ext>
            </a:extLst>
          </p:cNvPr>
          <p:cNvSpPr/>
          <p:nvPr/>
        </p:nvSpPr>
        <p:spPr>
          <a:xfrm>
            <a:off x="708559" y="1760752"/>
            <a:ext cx="121815" cy="1218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hart 21">
            <a:extLst>
              <a:ext uri="{FF2B5EF4-FFF2-40B4-BE49-F238E27FC236}">
                <a16:creationId xmlns:a16="http://schemas.microsoft.com/office/drawing/2014/main" id="{D1286EE6-2B26-DC7B-604F-008F6F489AA3}"/>
              </a:ext>
            </a:extLst>
          </p:cNvPr>
          <p:cNvGraphicFramePr>
            <a:graphicFrameLocks noGrp="1"/>
          </p:cNvGraphicFramePr>
          <p:nvPr>
            <p:extLst>
              <p:ext uri="{D42A27DB-BD31-4B8C-83A1-F6EECF244321}">
                <p14:modId xmlns:p14="http://schemas.microsoft.com/office/powerpoint/2010/main" val="769047808"/>
              </p:ext>
            </p:extLst>
          </p:nvPr>
        </p:nvGraphicFramePr>
        <p:xfrm>
          <a:off x="520996" y="3858387"/>
          <a:ext cx="11163504" cy="2472849"/>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a:extLst>
              <a:ext uri="{FF2B5EF4-FFF2-40B4-BE49-F238E27FC236}">
                <a16:creationId xmlns:a16="http://schemas.microsoft.com/office/drawing/2014/main" id="{7652869D-3A15-E7A5-F74A-CF277E5E4633}"/>
              </a:ext>
            </a:extLst>
          </p:cNvPr>
          <p:cNvGrpSpPr/>
          <p:nvPr/>
        </p:nvGrpSpPr>
        <p:grpSpPr>
          <a:xfrm>
            <a:off x="10030253" y="654767"/>
            <a:ext cx="1776373" cy="759453"/>
            <a:chOff x="709128" y="1667123"/>
            <a:chExt cx="1776373" cy="759453"/>
          </a:xfrm>
        </p:grpSpPr>
        <p:cxnSp>
          <p:nvCxnSpPr>
            <p:cNvPr id="14" name="Straight Connector 13">
              <a:extLst>
                <a:ext uri="{FF2B5EF4-FFF2-40B4-BE49-F238E27FC236}">
                  <a16:creationId xmlns:a16="http://schemas.microsoft.com/office/drawing/2014/main" id="{A955E116-D2E9-4F4D-E352-DEF0A48E80FF}"/>
                </a:ext>
              </a:extLst>
            </p:cNvPr>
            <p:cNvCxnSpPr/>
            <p:nvPr/>
          </p:nvCxnSpPr>
          <p:spPr>
            <a:xfrm flipV="1">
              <a:off x="1164791" y="1895412"/>
              <a:ext cx="0" cy="4529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CB66E00-386C-7665-4DF5-366D7D4D76C7}"/>
                </a:ext>
              </a:extLst>
            </p:cNvPr>
            <p:cNvGrpSpPr/>
            <p:nvPr/>
          </p:nvGrpSpPr>
          <p:grpSpPr>
            <a:xfrm>
              <a:off x="709128" y="1893346"/>
              <a:ext cx="911328" cy="269053"/>
              <a:chOff x="709128" y="1698643"/>
              <a:chExt cx="911328" cy="269053"/>
            </a:xfrm>
          </p:grpSpPr>
          <p:sp>
            <p:nvSpPr>
              <p:cNvPr id="26" name="Rectangle 25">
                <a:extLst>
                  <a:ext uri="{FF2B5EF4-FFF2-40B4-BE49-F238E27FC236}">
                    <a16:creationId xmlns:a16="http://schemas.microsoft.com/office/drawing/2014/main" id="{79B367FE-FAC8-5D1D-FFAA-74C5CD3A517E}"/>
                  </a:ext>
                </a:extLst>
              </p:cNvPr>
              <p:cNvSpPr/>
              <p:nvPr/>
            </p:nvSpPr>
            <p:spPr>
              <a:xfrm>
                <a:off x="709128" y="1698643"/>
                <a:ext cx="911328" cy="269053"/>
              </a:xfrm>
              <a:prstGeom prst="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3E63B4F-45E1-85A1-17A1-A7E1061021BE}"/>
                  </a:ext>
                </a:extLst>
              </p:cNvPr>
              <p:cNvSpPr/>
              <p:nvPr/>
            </p:nvSpPr>
            <p:spPr>
              <a:xfrm>
                <a:off x="947918" y="1744943"/>
                <a:ext cx="433747" cy="182769"/>
              </a:xfrm>
              <a:prstGeom prst="rect">
                <a:avLst/>
              </a:prstGeom>
              <a:pattFill prst="dkDnDiag">
                <a:fgClr>
                  <a:srgbClr val="03C7DC"/>
                </a:fgClr>
                <a:bgClr>
                  <a:schemeClr val="bg1"/>
                </a:bgClr>
              </a:patt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CA2F65F-B176-9461-89A0-224071B9223A}"/>
                </a:ext>
              </a:extLst>
            </p:cNvPr>
            <p:cNvSpPr txBox="1"/>
            <p:nvPr/>
          </p:nvSpPr>
          <p:spPr>
            <a:xfrm>
              <a:off x="1427965" y="1667123"/>
              <a:ext cx="1057536" cy="215444"/>
            </a:xfrm>
            <a:prstGeom prst="rect">
              <a:avLst/>
            </a:prstGeom>
            <a:noFill/>
          </p:spPr>
          <p:txBody>
            <a:bodyPr wrap="square">
              <a:spAutoFit/>
            </a:bodyPr>
            <a:lstStyle/>
            <a:p>
              <a:r>
                <a:rPr lang="en-US" sz="800" dirty="0">
                  <a:latin typeface="Aptos" panose="020B0004020202020204" pitchFamily="34" charset="0"/>
                </a:rPr>
                <a:t>Central 80% Range</a:t>
              </a:r>
              <a:endParaRPr lang="en-US" sz="800" dirty="0">
                <a:solidFill>
                  <a:srgbClr val="FF0000"/>
                </a:solidFill>
                <a:latin typeface="Aptos" panose="020B0004020202020204" pitchFamily="34" charset="0"/>
              </a:endParaRPr>
            </a:p>
          </p:txBody>
        </p:sp>
        <p:cxnSp>
          <p:nvCxnSpPr>
            <p:cNvPr id="21" name="Straight Connector 20">
              <a:extLst>
                <a:ext uri="{FF2B5EF4-FFF2-40B4-BE49-F238E27FC236}">
                  <a16:creationId xmlns:a16="http://schemas.microsoft.com/office/drawing/2014/main" id="{315CFBF3-F7C8-5757-5802-4ED3954694DB}"/>
                </a:ext>
              </a:extLst>
            </p:cNvPr>
            <p:cNvCxnSpPr/>
            <p:nvPr/>
          </p:nvCxnSpPr>
          <p:spPr>
            <a:xfrm flipV="1">
              <a:off x="1469985" y="1698643"/>
              <a:ext cx="0" cy="4529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C220A80-F9E7-EDB6-8373-6B53F46696FF}"/>
                </a:ext>
              </a:extLst>
            </p:cNvPr>
            <p:cNvSpPr txBox="1"/>
            <p:nvPr/>
          </p:nvSpPr>
          <p:spPr>
            <a:xfrm>
              <a:off x="1118491" y="2211132"/>
              <a:ext cx="1057550" cy="215444"/>
            </a:xfrm>
            <a:prstGeom prst="rect">
              <a:avLst/>
            </a:prstGeom>
            <a:noFill/>
          </p:spPr>
          <p:txBody>
            <a:bodyPr wrap="square">
              <a:spAutoFit/>
            </a:bodyPr>
            <a:lstStyle/>
            <a:p>
              <a:r>
                <a:rPr lang="en-US" sz="800" dirty="0">
                  <a:latin typeface="Aptos" panose="020B0004020202020204" pitchFamily="34" charset="0"/>
                </a:rPr>
                <a:t>Central 50% Range</a:t>
              </a:r>
              <a:endParaRPr lang="en-US" sz="800" dirty="0">
                <a:solidFill>
                  <a:srgbClr val="FF0000"/>
                </a:solidFill>
                <a:latin typeface="Aptos" panose="020B0004020202020204" pitchFamily="34" charset="0"/>
              </a:endParaRPr>
            </a:p>
          </p:txBody>
        </p:sp>
      </p:grpSp>
      <p:sp>
        <p:nvSpPr>
          <p:cNvPr id="28" name="Title 13">
            <a:extLst>
              <a:ext uri="{FF2B5EF4-FFF2-40B4-BE49-F238E27FC236}">
                <a16:creationId xmlns:a16="http://schemas.microsoft.com/office/drawing/2014/main" id="{A7DC6B7D-BFA3-CEF0-8B12-37C8D9D6E520}"/>
              </a:ext>
            </a:extLst>
          </p:cNvPr>
          <p:cNvSpPr txBox="1">
            <a:spLocks/>
          </p:cNvSpPr>
          <p:nvPr/>
        </p:nvSpPr>
        <p:spPr>
          <a:xfrm>
            <a:off x="9001756" y="2092567"/>
            <a:ext cx="2804870" cy="543464"/>
          </a:xfrm>
          <a:prstGeom prst="rect">
            <a:avLst/>
          </a:prstGeom>
        </p:spPr>
        <p:txBody>
          <a:bodyPr anchor="t">
            <a:noAutofit/>
          </a:bodyPr>
          <a:lstStyle>
            <a:lvl1pPr algn="l" defTabSz="914400" rtl="0" eaLnBrk="1" latinLnBrk="0" hangingPunct="1">
              <a:lnSpc>
                <a:spcPct val="80000"/>
              </a:lnSpc>
              <a:spcBef>
                <a:spcPct val="0"/>
              </a:spcBef>
              <a:buNone/>
              <a:defRPr sz="3000" b="0" i="0" kern="1200" baseline="0">
                <a:solidFill>
                  <a:schemeClr val="tx1"/>
                </a:solidFill>
                <a:latin typeface="Aptos Light" panose="020B0004020202020204" pitchFamily="34" charset="0"/>
                <a:ea typeface="Tahoma" panose="020B0604030504040204" pitchFamily="34" charset="0"/>
                <a:cs typeface="Tahoma" panose="020B0604030504040204" pitchFamily="34" charset="0"/>
              </a:defRPr>
            </a:lvl1pPr>
          </a:lstStyle>
          <a:p>
            <a:pPr algn="r"/>
            <a:r>
              <a:rPr lang="en-US" sz="8000" dirty="0"/>
              <a:t>0.00</a:t>
            </a:r>
          </a:p>
        </p:txBody>
      </p:sp>
      <p:sp>
        <p:nvSpPr>
          <p:cNvPr id="29" name="Content Placeholder 7">
            <a:extLst>
              <a:ext uri="{FF2B5EF4-FFF2-40B4-BE49-F238E27FC236}">
                <a16:creationId xmlns:a16="http://schemas.microsoft.com/office/drawing/2014/main" id="{55F75048-B9F3-D49D-48AB-2FA0C2988A87}"/>
              </a:ext>
            </a:extLst>
          </p:cNvPr>
          <p:cNvSpPr txBox="1">
            <a:spLocks/>
          </p:cNvSpPr>
          <p:nvPr/>
        </p:nvSpPr>
        <p:spPr>
          <a:xfrm>
            <a:off x="8635304" y="3034219"/>
            <a:ext cx="3104025" cy="543464"/>
          </a:xfrm>
          <a:prstGeom prst="rect">
            <a:avLst/>
          </a:prstGeom>
        </p:spPr>
        <p:txBody>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000" b="0" i="0" kern="1200" baseline="0">
                <a:solidFill>
                  <a:schemeClr val="tx1"/>
                </a:solidFill>
                <a:latin typeface="+mn-lt"/>
                <a:ea typeface="+mn-ea"/>
                <a:cs typeface="+mn-cs"/>
              </a:defRPr>
            </a:lvl1pPr>
            <a:lvl2pPr marL="548640" indent="-228600" algn="l" defTabSz="914400" rtl="0" eaLnBrk="1" latinLnBrk="0" hangingPunct="1">
              <a:lnSpc>
                <a:spcPct val="100000"/>
              </a:lnSpc>
              <a:spcBef>
                <a:spcPts val="600"/>
              </a:spcBef>
              <a:spcAft>
                <a:spcPts val="600"/>
              </a:spcAft>
              <a:buFont typeface="Arial" panose="020B0604020202020204" pitchFamily="34" charset="0"/>
              <a:buChar char="•"/>
              <a:defRPr sz="1800" b="0" i="0" kern="1200" baseline="0">
                <a:solidFill>
                  <a:schemeClr val="tx1"/>
                </a:solidFill>
                <a:latin typeface="+mn-lt"/>
                <a:ea typeface="+mn-ea"/>
                <a:cs typeface="+mn-cs"/>
              </a:defRPr>
            </a:lvl2pPr>
            <a:lvl3pPr marL="822960" indent="-228600" algn="l" defTabSz="914400" rtl="0" eaLnBrk="1" latinLnBrk="0" hangingPunct="1">
              <a:lnSpc>
                <a:spcPct val="100000"/>
              </a:lnSpc>
              <a:spcBef>
                <a:spcPts val="600"/>
              </a:spcBef>
              <a:spcAft>
                <a:spcPts val="600"/>
              </a:spcAft>
              <a:buFont typeface="Arial" panose="020B0604020202020204" pitchFamily="34" charset="0"/>
              <a:buChar char="•"/>
              <a:defRPr sz="1600" b="0" i="0" kern="1200" baseline="0">
                <a:solidFill>
                  <a:schemeClr val="tx1"/>
                </a:solidFill>
                <a:latin typeface="+mn-lt"/>
                <a:ea typeface="+mn-ea"/>
                <a:cs typeface="+mn-cs"/>
              </a:defRPr>
            </a:lvl3pPr>
            <a:lvl4pPr marL="1097280" indent="-228600" algn="l" defTabSz="914400" rtl="0" eaLnBrk="1" latinLnBrk="0" hangingPunct="1">
              <a:lnSpc>
                <a:spcPct val="100000"/>
              </a:lnSpc>
              <a:spcBef>
                <a:spcPts val="600"/>
              </a:spcBef>
              <a:spcAft>
                <a:spcPts val="600"/>
              </a:spcAft>
              <a:buFont typeface="Arial" panose="020B0604020202020204" pitchFamily="34" charset="0"/>
              <a:buChar char="•"/>
              <a:defRPr sz="1400" b="0" i="0" kern="1200" baseline="0">
                <a:solidFill>
                  <a:schemeClr val="tx1"/>
                </a:solidFill>
                <a:latin typeface="+mn-lt"/>
                <a:ea typeface="+mn-ea"/>
                <a:cs typeface="+mn-cs"/>
              </a:defRPr>
            </a:lvl4pPr>
            <a:lvl5pPr marL="1371600" indent="-228600" algn="l" defTabSz="914400" rtl="0" eaLnBrk="1" latinLnBrk="0" hangingPunct="1">
              <a:lnSpc>
                <a:spcPct val="100000"/>
              </a:lnSpc>
              <a:spcBef>
                <a:spcPts val="600"/>
              </a:spcBef>
              <a:spcAft>
                <a:spcPts val="600"/>
              </a:spcAft>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latin typeface="Aptos" panose="020B0004020202020204" pitchFamily="34" charset="0"/>
              </a:rPr>
              <a:t>Your key metric can </a:t>
            </a:r>
            <a:br>
              <a:rPr lang="en-US" dirty="0">
                <a:latin typeface="Aptos" panose="020B0004020202020204" pitchFamily="34" charset="0"/>
              </a:rPr>
            </a:br>
            <a:r>
              <a:rPr lang="en-US" dirty="0">
                <a:latin typeface="Aptos" panose="020B0004020202020204" pitchFamily="34" charset="0"/>
              </a:rPr>
              <a:t>be written here</a:t>
            </a:r>
          </a:p>
        </p:txBody>
      </p:sp>
    </p:spTree>
    <p:extLst>
      <p:ext uri="{BB962C8B-B14F-4D97-AF65-F5344CB8AC3E}">
        <p14:creationId xmlns:p14="http://schemas.microsoft.com/office/powerpoint/2010/main" val="4055809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414A4-1A81-93B8-CE6E-048DF536B445}"/>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0064550-6433-BC55-9CC7-0FDA19785C69}"/>
              </a:ext>
            </a:extLst>
          </p:cNvPr>
          <p:cNvCxnSpPr>
            <a:cxnSpLocks/>
          </p:cNvCxnSpPr>
          <p:nvPr/>
        </p:nvCxnSpPr>
        <p:spPr>
          <a:xfrm>
            <a:off x="709128" y="1604535"/>
            <a:ext cx="10975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D73FFC3-3C76-0176-3571-64EF96EB051C}"/>
              </a:ext>
            </a:extLst>
          </p:cNvPr>
          <p:cNvSpPr txBox="1"/>
          <p:nvPr/>
        </p:nvSpPr>
        <p:spPr>
          <a:xfrm>
            <a:off x="769815" y="1698643"/>
            <a:ext cx="616048" cy="246221"/>
          </a:xfrm>
          <a:prstGeom prst="rect">
            <a:avLst/>
          </a:prstGeom>
          <a:noFill/>
        </p:spPr>
        <p:txBody>
          <a:bodyPr wrap="square">
            <a:spAutoFit/>
          </a:bodyPr>
          <a:lstStyle/>
          <a:p>
            <a:r>
              <a:rPr lang="en-US" sz="1000" dirty="0">
                <a:latin typeface="Aptos" panose="020B0004020202020204" pitchFamily="34" charset="0"/>
              </a:rPr>
              <a:t> Median</a:t>
            </a:r>
            <a:endParaRPr lang="en-US" sz="1000" dirty="0">
              <a:solidFill>
                <a:srgbClr val="FF0000"/>
              </a:solidFill>
              <a:latin typeface="Aptos" panose="020B0004020202020204" pitchFamily="34" charset="0"/>
            </a:endParaRPr>
          </a:p>
        </p:txBody>
      </p:sp>
      <p:sp>
        <p:nvSpPr>
          <p:cNvPr id="24" name="TextBox 23">
            <a:extLst>
              <a:ext uri="{FF2B5EF4-FFF2-40B4-BE49-F238E27FC236}">
                <a16:creationId xmlns:a16="http://schemas.microsoft.com/office/drawing/2014/main" id="{E1C22BBC-C601-EF8B-D193-D83D4B7EEA67}"/>
              </a:ext>
            </a:extLst>
          </p:cNvPr>
          <p:cNvSpPr txBox="1"/>
          <p:nvPr/>
        </p:nvSpPr>
        <p:spPr>
          <a:xfrm>
            <a:off x="1636960" y="1698643"/>
            <a:ext cx="2923887" cy="246221"/>
          </a:xfrm>
          <a:prstGeom prst="rect">
            <a:avLst/>
          </a:prstGeom>
          <a:noFill/>
        </p:spPr>
        <p:txBody>
          <a:bodyPr wrap="square">
            <a:spAutoFit/>
          </a:bodyPr>
          <a:lstStyle/>
          <a:p>
            <a:r>
              <a:rPr lang="en-US" sz="1000" dirty="0">
                <a:latin typeface="Aptos" panose="020B0004020202020204" pitchFamily="34" charset="0"/>
              </a:rPr>
              <a:t>[ENTER COMPANY NAME]</a:t>
            </a:r>
            <a:endParaRPr lang="en-US" sz="1000" dirty="0">
              <a:solidFill>
                <a:srgbClr val="FF0000"/>
              </a:solidFill>
              <a:latin typeface="Aptos" panose="020B0004020202020204" pitchFamily="34" charset="0"/>
            </a:endParaRPr>
          </a:p>
        </p:txBody>
      </p:sp>
      <p:sp>
        <p:nvSpPr>
          <p:cNvPr id="5" name="Rectangle 4">
            <a:extLst>
              <a:ext uri="{FF2B5EF4-FFF2-40B4-BE49-F238E27FC236}">
                <a16:creationId xmlns:a16="http://schemas.microsoft.com/office/drawing/2014/main" id="{A9B81C7F-4725-9BD0-96A8-89631BFC19F0}"/>
              </a:ext>
            </a:extLst>
          </p:cNvPr>
          <p:cNvSpPr/>
          <p:nvPr/>
        </p:nvSpPr>
        <p:spPr>
          <a:xfrm>
            <a:off x="1572159" y="1760752"/>
            <a:ext cx="121815" cy="12181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21AE11B-8D22-0D90-71F4-909948BA10D5}"/>
              </a:ext>
            </a:extLst>
          </p:cNvPr>
          <p:cNvSpPr/>
          <p:nvPr/>
        </p:nvSpPr>
        <p:spPr>
          <a:xfrm>
            <a:off x="708559" y="1760752"/>
            <a:ext cx="121815" cy="1218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5">
            <a:extLst>
              <a:ext uri="{FF2B5EF4-FFF2-40B4-BE49-F238E27FC236}">
                <a16:creationId xmlns:a16="http://schemas.microsoft.com/office/drawing/2014/main" id="{C9D2CA38-7285-19F1-BC8B-E734F60AFCFE}"/>
              </a:ext>
            </a:extLst>
          </p:cNvPr>
          <p:cNvSpPr>
            <a:spLocks noGrp="1"/>
          </p:cNvSpPr>
          <p:nvPr>
            <p:ph type="title"/>
          </p:nvPr>
        </p:nvSpPr>
        <p:spPr>
          <a:xfrm>
            <a:off x="615539" y="636814"/>
            <a:ext cx="7990934" cy="318861"/>
          </a:xfrm>
        </p:spPr>
        <p:txBody>
          <a:bodyPr/>
          <a:lstStyle/>
          <a:p>
            <a:r>
              <a:rPr lang="en-US" dirty="0"/>
              <a:t>Anonymous vs. Named Reporting</a:t>
            </a:r>
          </a:p>
        </p:txBody>
      </p:sp>
      <p:sp>
        <p:nvSpPr>
          <p:cNvPr id="28" name="Text Placeholder 6">
            <a:extLst>
              <a:ext uri="{FF2B5EF4-FFF2-40B4-BE49-F238E27FC236}">
                <a16:creationId xmlns:a16="http://schemas.microsoft.com/office/drawing/2014/main" id="{82B18914-8A15-D909-B954-001418F55123}"/>
              </a:ext>
            </a:extLst>
          </p:cNvPr>
          <p:cNvSpPr>
            <a:spLocks noGrp="1"/>
          </p:cNvSpPr>
          <p:nvPr>
            <p:ph type="body" sz="quarter" idx="10"/>
          </p:nvPr>
        </p:nvSpPr>
        <p:spPr>
          <a:xfrm>
            <a:off x="615538" y="1074871"/>
            <a:ext cx="7987041" cy="529664"/>
          </a:xfrm>
        </p:spPr>
        <p:txBody>
          <a:bodyPr>
            <a:normAutofit fontScale="92500" lnSpcReduction="10000"/>
          </a:bodyPr>
          <a:lstStyle/>
          <a:p>
            <a:r>
              <a:rPr lang="en-US" b="0" dirty="0"/>
              <a:t>Anonymous reporting percentile comparison, Median reporting value (MRV)</a:t>
            </a:r>
          </a:p>
          <a:p>
            <a:r>
              <a:rPr lang="en-US" dirty="0"/>
              <a:t>2024</a:t>
            </a:r>
          </a:p>
        </p:txBody>
      </p:sp>
      <p:graphicFrame>
        <p:nvGraphicFramePr>
          <p:cNvPr id="4" name="Chart 3">
            <a:extLst>
              <a:ext uri="{FF2B5EF4-FFF2-40B4-BE49-F238E27FC236}">
                <a16:creationId xmlns:a16="http://schemas.microsoft.com/office/drawing/2014/main" id="{2EB2D081-AE12-6F7C-3575-19B581874B7D}"/>
              </a:ext>
            </a:extLst>
          </p:cNvPr>
          <p:cNvGraphicFramePr>
            <a:graphicFrameLocks noGrp="1"/>
          </p:cNvGraphicFramePr>
          <p:nvPr>
            <p:extLst>
              <p:ext uri="{D42A27DB-BD31-4B8C-83A1-F6EECF244321}">
                <p14:modId xmlns:p14="http://schemas.microsoft.com/office/powerpoint/2010/main" val="855789698"/>
              </p:ext>
            </p:extLst>
          </p:nvPr>
        </p:nvGraphicFramePr>
        <p:xfrm>
          <a:off x="531629" y="4238395"/>
          <a:ext cx="11152870" cy="1736549"/>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A936E4B9-B9D3-7B33-304A-27F421A9F590}"/>
              </a:ext>
            </a:extLst>
          </p:cNvPr>
          <p:cNvGrpSpPr/>
          <p:nvPr/>
        </p:nvGrpSpPr>
        <p:grpSpPr>
          <a:xfrm>
            <a:off x="10030253" y="654767"/>
            <a:ext cx="1776373" cy="759453"/>
            <a:chOff x="709128" y="1667123"/>
            <a:chExt cx="1776373" cy="759453"/>
          </a:xfrm>
        </p:grpSpPr>
        <p:cxnSp>
          <p:nvCxnSpPr>
            <p:cNvPr id="11" name="Straight Connector 10">
              <a:extLst>
                <a:ext uri="{FF2B5EF4-FFF2-40B4-BE49-F238E27FC236}">
                  <a16:creationId xmlns:a16="http://schemas.microsoft.com/office/drawing/2014/main" id="{813308DF-3BA2-84AE-4C33-319446D8F131}"/>
                </a:ext>
              </a:extLst>
            </p:cNvPr>
            <p:cNvCxnSpPr/>
            <p:nvPr/>
          </p:nvCxnSpPr>
          <p:spPr>
            <a:xfrm flipV="1">
              <a:off x="1164791" y="1895412"/>
              <a:ext cx="0" cy="4529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995A636E-B196-9518-9720-D9EB3CCDED6E}"/>
                </a:ext>
              </a:extLst>
            </p:cNvPr>
            <p:cNvGrpSpPr/>
            <p:nvPr/>
          </p:nvGrpSpPr>
          <p:grpSpPr>
            <a:xfrm>
              <a:off x="709128" y="1893346"/>
              <a:ext cx="911328" cy="269053"/>
              <a:chOff x="709128" y="1698643"/>
              <a:chExt cx="911328" cy="269053"/>
            </a:xfrm>
          </p:grpSpPr>
          <p:sp>
            <p:nvSpPr>
              <p:cNvPr id="21" name="Rectangle 20">
                <a:extLst>
                  <a:ext uri="{FF2B5EF4-FFF2-40B4-BE49-F238E27FC236}">
                    <a16:creationId xmlns:a16="http://schemas.microsoft.com/office/drawing/2014/main" id="{390D3641-328A-37D2-23A1-0B8A6DF5F3DD}"/>
                  </a:ext>
                </a:extLst>
              </p:cNvPr>
              <p:cNvSpPr/>
              <p:nvPr/>
            </p:nvSpPr>
            <p:spPr>
              <a:xfrm>
                <a:off x="709128" y="1698643"/>
                <a:ext cx="911328" cy="269053"/>
              </a:xfrm>
              <a:prstGeom prst="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0E84FBA-8A62-FA72-079E-EE123206F838}"/>
                  </a:ext>
                </a:extLst>
              </p:cNvPr>
              <p:cNvSpPr/>
              <p:nvPr/>
            </p:nvSpPr>
            <p:spPr>
              <a:xfrm>
                <a:off x="947918" y="1744943"/>
                <a:ext cx="433747" cy="182769"/>
              </a:xfrm>
              <a:prstGeom prst="rect">
                <a:avLst/>
              </a:prstGeom>
              <a:pattFill prst="dkDnDiag">
                <a:fgClr>
                  <a:srgbClr val="03C7DC"/>
                </a:fgClr>
                <a:bgClr>
                  <a:schemeClr val="bg1"/>
                </a:bgClr>
              </a:patt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755C071B-838F-68AD-496F-0F374A11437B}"/>
                </a:ext>
              </a:extLst>
            </p:cNvPr>
            <p:cNvSpPr txBox="1"/>
            <p:nvPr/>
          </p:nvSpPr>
          <p:spPr>
            <a:xfrm>
              <a:off x="1427965" y="1667123"/>
              <a:ext cx="1057536" cy="215444"/>
            </a:xfrm>
            <a:prstGeom prst="rect">
              <a:avLst/>
            </a:prstGeom>
            <a:noFill/>
          </p:spPr>
          <p:txBody>
            <a:bodyPr wrap="square">
              <a:spAutoFit/>
            </a:bodyPr>
            <a:lstStyle/>
            <a:p>
              <a:r>
                <a:rPr lang="en-US" sz="800" dirty="0">
                  <a:latin typeface="Aptos" panose="020B0004020202020204" pitchFamily="34" charset="0"/>
                </a:rPr>
                <a:t>Central 80% Range</a:t>
              </a:r>
              <a:endParaRPr lang="en-US" sz="800" dirty="0">
                <a:solidFill>
                  <a:srgbClr val="FF0000"/>
                </a:solidFill>
                <a:latin typeface="Aptos" panose="020B0004020202020204" pitchFamily="34" charset="0"/>
              </a:endParaRPr>
            </a:p>
          </p:txBody>
        </p:sp>
        <p:cxnSp>
          <p:nvCxnSpPr>
            <p:cNvPr id="18" name="Straight Connector 17">
              <a:extLst>
                <a:ext uri="{FF2B5EF4-FFF2-40B4-BE49-F238E27FC236}">
                  <a16:creationId xmlns:a16="http://schemas.microsoft.com/office/drawing/2014/main" id="{EC2A9068-AE48-278E-3BA7-AAD45967E2F2}"/>
                </a:ext>
              </a:extLst>
            </p:cNvPr>
            <p:cNvCxnSpPr/>
            <p:nvPr/>
          </p:nvCxnSpPr>
          <p:spPr>
            <a:xfrm flipV="1">
              <a:off x="1469985" y="1698643"/>
              <a:ext cx="0" cy="4529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3674BB-20A9-023E-4710-99E72C4C1703}"/>
                </a:ext>
              </a:extLst>
            </p:cNvPr>
            <p:cNvSpPr txBox="1"/>
            <p:nvPr/>
          </p:nvSpPr>
          <p:spPr>
            <a:xfrm>
              <a:off x="1118491" y="2211132"/>
              <a:ext cx="1057550" cy="215444"/>
            </a:xfrm>
            <a:prstGeom prst="rect">
              <a:avLst/>
            </a:prstGeom>
            <a:noFill/>
          </p:spPr>
          <p:txBody>
            <a:bodyPr wrap="square">
              <a:spAutoFit/>
            </a:bodyPr>
            <a:lstStyle/>
            <a:p>
              <a:r>
                <a:rPr lang="en-US" sz="800" dirty="0">
                  <a:latin typeface="Aptos" panose="020B0004020202020204" pitchFamily="34" charset="0"/>
                </a:rPr>
                <a:t>Central 50% Range</a:t>
              </a:r>
              <a:endParaRPr lang="en-US" sz="800" dirty="0">
                <a:solidFill>
                  <a:srgbClr val="FF0000"/>
                </a:solidFill>
                <a:latin typeface="Aptos" panose="020B0004020202020204" pitchFamily="34" charset="0"/>
              </a:endParaRPr>
            </a:p>
          </p:txBody>
        </p:sp>
      </p:grpSp>
      <p:sp>
        <p:nvSpPr>
          <p:cNvPr id="29" name="Title 13">
            <a:extLst>
              <a:ext uri="{FF2B5EF4-FFF2-40B4-BE49-F238E27FC236}">
                <a16:creationId xmlns:a16="http://schemas.microsoft.com/office/drawing/2014/main" id="{47B9A630-BF6E-ECF5-477B-9558D4DB28F3}"/>
              </a:ext>
            </a:extLst>
          </p:cNvPr>
          <p:cNvSpPr txBox="1">
            <a:spLocks/>
          </p:cNvSpPr>
          <p:nvPr/>
        </p:nvSpPr>
        <p:spPr>
          <a:xfrm>
            <a:off x="9001756" y="2092567"/>
            <a:ext cx="2804870" cy="543464"/>
          </a:xfrm>
          <a:prstGeom prst="rect">
            <a:avLst/>
          </a:prstGeom>
        </p:spPr>
        <p:txBody>
          <a:bodyPr anchor="t">
            <a:noAutofit/>
          </a:bodyPr>
          <a:lstStyle>
            <a:lvl1pPr algn="l" defTabSz="914400" rtl="0" eaLnBrk="1" latinLnBrk="0" hangingPunct="1">
              <a:lnSpc>
                <a:spcPct val="80000"/>
              </a:lnSpc>
              <a:spcBef>
                <a:spcPct val="0"/>
              </a:spcBef>
              <a:buNone/>
              <a:defRPr sz="3000" b="0" i="0" kern="1200" baseline="0">
                <a:solidFill>
                  <a:schemeClr val="tx1"/>
                </a:solidFill>
                <a:latin typeface="Aptos Light" panose="020B0004020202020204" pitchFamily="34" charset="0"/>
                <a:ea typeface="Tahoma" panose="020B0604030504040204" pitchFamily="34" charset="0"/>
                <a:cs typeface="Tahoma" panose="020B0604030504040204" pitchFamily="34" charset="0"/>
              </a:defRPr>
            </a:lvl1pPr>
          </a:lstStyle>
          <a:p>
            <a:pPr algn="r"/>
            <a:r>
              <a:rPr lang="en-US" sz="8000" dirty="0"/>
              <a:t>0.00</a:t>
            </a:r>
          </a:p>
        </p:txBody>
      </p:sp>
      <p:sp>
        <p:nvSpPr>
          <p:cNvPr id="30" name="Content Placeholder 7">
            <a:extLst>
              <a:ext uri="{FF2B5EF4-FFF2-40B4-BE49-F238E27FC236}">
                <a16:creationId xmlns:a16="http://schemas.microsoft.com/office/drawing/2014/main" id="{54EDCC9B-4AA7-CA32-A034-C1F7DA7734A7}"/>
              </a:ext>
            </a:extLst>
          </p:cNvPr>
          <p:cNvSpPr txBox="1">
            <a:spLocks/>
          </p:cNvSpPr>
          <p:nvPr/>
        </p:nvSpPr>
        <p:spPr>
          <a:xfrm>
            <a:off x="8635304" y="3034219"/>
            <a:ext cx="3104025" cy="543464"/>
          </a:xfrm>
          <a:prstGeom prst="rect">
            <a:avLst/>
          </a:prstGeom>
        </p:spPr>
        <p:txBody>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000" b="0" i="0" kern="1200" baseline="0">
                <a:solidFill>
                  <a:schemeClr val="tx1"/>
                </a:solidFill>
                <a:latin typeface="+mn-lt"/>
                <a:ea typeface="+mn-ea"/>
                <a:cs typeface="+mn-cs"/>
              </a:defRPr>
            </a:lvl1pPr>
            <a:lvl2pPr marL="548640" indent="-228600" algn="l" defTabSz="914400" rtl="0" eaLnBrk="1" latinLnBrk="0" hangingPunct="1">
              <a:lnSpc>
                <a:spcPct val="100000"/>
              </a:lnSpc>
              <a:spcBef>
                <a:spcPts val="600"/>
              </a:spcBef>
              <a:spcAft>
                <a:spcPts val="600"/>
              </a:spcAft>
              <a:buFont typeface="Arial" panose="020B0604020202020204" pitchFamily="34" charset="0"/>
              <a:buChar char="•"/>
              <a:defRPr sz="1800" b="0" i="0" kern="1200" baseline="0">
                <a:solidFill>
                  <a:schemeClr val="tx1"/>
                </a:solidFill>
                <a:latin typeface="+mn-lt"/>
                <a:ea typeface="+mn-ea"/>
                <a:cs typeface="+mn-cs"/>
              </a:defRPr>
            </a:lvl2pPr>
            <a:lvl3pPr marL="822960" indent="-228600" algn="l" defTabSz="914400" rtl="0" eaLnBrk="1" latinLnBrk="0" hangingPunct="1">
              <a:lnSpc>
                <a:spcPct val="100000"/>
              </a:lnSpc>
              <a:spcBef>
                <a:spcPts val="600"/>
              </a:spcBef>
              <a:spcAft>
                <a:spcPts val="600"/>
              </a:spcAft>
              <a:buFont typeface="Arial" panose="020B0604020202020204" pitchFamily="34" charset="0"/>
              <a:buChar char="•"/>
              <a:defRPr sz="1600" b="0" i="0" kern="1200" baseline="0">
                <a:solidFill>
                  <a:schemeClr val="tx1"/>
                </a:solidFill>
                <a:latin typeface="+mn-lt"/>
                <a:ea typeface="+mn-ea"/>
                <a:cs typeface="+mn-cs"/>
              </a:defRPr>
            </a:lvl3pPr>
            <a:lvl4pPr marL="1097280" indent="-228600" algn="l" defTabSz="914400" rtl="0" eaLnBrk="1" latinLnBrk="0" hangingPunct="1">
              <a:lnSpc>
                <a:spcPct val="100000"/>
              </a:lnSpc>
              <a:spcBef>
                <a:spcPts val="600"/>
              </a:spcBef>
              <a:spcAft>
                <a:spcPts val="600"/>
              </a:spcAft>
              <a:buFont typeface="Arial" panose="020B0604020202020204" pitchFamily="34" charset="0"/>
              <a:buChar char="•"/>
              <a:defRPr sz="1400" b="0" i="0" kern="1200" baseline="0">
                <a:solidFill>
                  <a:schemeClr val="tx1"/>
                </a:solidFill>
                <a:latin typeface="+mn-lt"/>
                <a:ea typeface="+mn-ea"/>
                <a:cs typeface="+mn-cs"/>
              </a:defRPr>
            </a:lvl4pPr>
            <a:lvl5pPr marL="1371600" indent="-228600" algn="l" defTabSz="914400" rtl="0" eaLnBrk="1" latinLnBrk="0" hangingPunct="1">
              <a:lnSpc>
                <a:spcPct val="100000"/>
              </a:lnSpc>
              <a:spcBef>
                <a:spcPts val="600"/>
              </a:spcBef>
              <a:spcAft>
                <a:spcPts val="600"/>
              </a:spcAft>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latin typeface="Aptos" panose="020B0004020202020204" pitchFamily="34" charset="0"/>
              </a:rPr>
              <a:t>Your key metric can </a:t>
            </a:r>
            <a:br>
              <a:rPr lang="en-US" dirty="0">
                <a:latin typeface="Aptos" panose="020B0004020202020204" pitchFamily="34" charset="0"/>
              </a:rPr>
            </a:br>
            <a:r>
              <a:rPr lang="en-US" dirty="0">
                <a:latin typeface="Aptos" panose="020B0004020202020204" pitchFamily="34" charset="0"/>
              </a:rPr>
              <a:t>be written here</a:t>
            </a:r>
          </a:p>
        </p:txBody>
      </p:sp>
    </p:spTree>
    <p:extLst>
      <p:ext uri="{BB962C8B-B14F-4D97-AF65-F5344CB8AC3E}">
        <p14:creationId xmlns:p14="http://schemas.microsoft.com/office/powerpoint/2010/main" val="254379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79E62-2682-32DA-D213-ED29ED61F861}"/>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9627FC2-3F79-CA04-45BB-6BAEA409D916}"/>
              </a:ext>
            </a:extLst>
          </p:cNvPr>
          <p:cNvCxnSpPr>
            <a:cxnSpLocks/>
          </p:cNvCxnSpPr>
          <p:nvPr/>
        </p:nvCxnSpPr>
        <p:spPr>
          <a:xfrm>
            <a:off x="709128" y="1604535"/>
            <a:ext cx="10975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1039E0C-DD3A-F260-983C-AE8729DCAF54}"/>
              </a:ext>
            </a:extLst>
          </p:cNvPr>
          <p:cNvSpPr txBox="1"/>
          <p:nvPr/>
        </p:nvSpPr>
        <p:spPr>
          <a:xfrm>
            <a:off x="769815" y="1698643"/>
            <a:ext cx="616048" cy="246221"/>
          </a:xfrm>
          <a:prstGeom prst="rect">
            <a:avLst/>
          </a:prstGeom>
          <a:noFill/>
        </p:spPr>
        <p:txBody>
          <a:bodyPr wrap="square">
            <a:spAutoFit/>
          </a:bodyPr>
          <a:lstStyle/>
          <a:p>
            <a:r>
              <a:rPr lang="en-US" sz="1000" dirty="0">
                <a:latin typeface="Aptos" panose="020B0004020202020204" pitchFamily="34" charset="0"/>
              </a:rPr>
              <a:t> Median</a:t>
            </a:r>
            <a:endParaRPr lang="en-US" sz="1000" dirty="0">
              <a:solidFill>
                <a:srgbClr val="FF0000"/>
              </a:solidFill>
              <a:latin typeface="Aptos" panose="020B0004020202020204" pitchFamily="34" charset="0"/>
            </a:endParaRPr>
          </a:p>
        </p:txBody>
      </p:sp>
      <p:sp>
        <p:nvSpPr>
          <p:cNvPr id="24" name="TextBox 23">
            <a:extLst>
              <a:ext uri="{FF2B5EF4-FFF2-40B4-BE49-F238E27FC236}">
                <a16:creationId xmlns:a16="http://schemas.microsoft.com/office/drawing/2014/main" id="{3C7F3F56-98F9-C9DC-1040-906752D3C2D9}"/>
              </a:ext>
            </a:extLst>
          </p:cNvPr>
          <p:cNvSpPr txBox="1"/>
          <p:nvPr/>
        </p:nvSpPr>
        <p:spPr>
          <a:xfrm>
            <a:off x="1636960" y="1698643"/>
            <a:ext cx="2923887" cy="246221"/>
          </a:xfrm>
          <a:prstGeom prst="rect">
            <a:avLst/>
          </a:prstGeom>
          <a:noFill/>
        </p:spPr>
        <p:txBody>
          <a:bodyPr wrap="square">
            <a:spAutoFit/>
          </a:bodyPr>
          <a:lstStyle/>
          <a:p>
            <a:r>
              <a:rPr lang="en-US" sz="1000" dirty="0">
                <a:latin typeface="Aptos" panose="020B0004020202020204" pitchFamily="34" charset="0"/>
              </a:rPr>
              <a:t>[ENTER COMPANY NAME]</a:t>
            </a:r>
            <a:endParaRPr lang="en-US" sz="1000" dirty="0">
              <a:solidFill>
                <a:srgbClr val="FF0000"/>
              </a:solidFill>
              <a:latin typeface="Aptos" panose="020B0004020202020204" pitchFamily="34" charset="0"/>
            </a:endParaRPr>
          </a:p>
        </p:txBody>
      </p:sp>
      <p:sp>
        <p:nvSpPr>
          <p:cNvPr id="5" name="Rectangle 4">
            <a:extLst>
              <a:ext uri="{FF2B5EF4-FFF2-40B4-BE49-F238E27FC236}">
                <a16:creationId xmlns:a16="http://schemas.microsoft.com/office/drawing/2014/main" id="{D2676BCC-B239-F160-A13F-C687CE3A62C6}"/>
              </a:ext>
            </a:extLst>
          </p:cNvPr>
          <p:cNvSpPr/>
          <p:nvPr/>
        </p:nvSpPr>
        <p:spPr>
          <a:xfrm>
            <a:off x="1572159" y="1760752"/>
            <a:ext cx="121815" cy="12181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70FA4E7-D591-990B-BEDF-F90C8033E36A}"/>
              </a:ext>
            </a:extLst>
          </p:cNvPr>
          <p:cNvSpPr/>
          <p:nvPr/>
        </p:nvSpPr>
        <p:spPr>
          <a:xfrm>
            <a:off x="708559" y="1760752"/>
            <a:ext cx="121815" cy="1218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5">
            <a:extLst>
              <a:ext uri="{FF2B5EF4-FFF2-40B4-BE49-F238E27FC236}">
                <a16:creationId xmlns:a16="http://schemas.microsoft.com/office/drawing/2014/main" id="{7F10AF39-E672-69F4-1946-5CE509FAED17}"/>
              </a:ext>
            </a:extLst>
          </p:cNvPr>
          <p:cNvSpPr>
            <a:spLocks noGrp="1"/>
          </p:cNvSpPr>
          <p:nvPr>
            <p:ph type="title"/>
          </p:nvPr>
        </p:nvSpPr>
        <p:spPr>
          <a:xfrm>
            <a:off x="615539" y="636814"/>
            <a:ext cx="7990934" cy="318861"/>
          </a:xfrm>
        </p:spPr>
        <p:txBody>
          <a:bodyPr/>
          <a:lstStyle/>
          <a:p>
            <a:r>
              <a:rPr lang="en-US" dirty="0"/>
              <a:t>Substantiation Rate</a:t>
            </a:r>
          </a:p>
        </p:txBody>
      </p:sp>
      <p:sp>
        <p:nvSpPr>
          <p:cNvPr id="18" name="Text Placeholder 6">
            <a:extLst>
              <a:ext uri="{FF2B5EF4-FFF2-40B4-BE49-F238E27FC236}">
                <a16:creationId xmlns:a16="http://schemas.microsoft.com/office/drawing/2014/main" id="{35ACD660-2203-3B52-7F44-1384A9F6E4DB}"/>
              </a:ext>
            </a:extLst>
          </p:cNvPr>
          <p:cNvSpPr>
            <a:spLocks noGrp="1"/>
          </p:cNvSpPr>
          <p:nvPr>
            <p:ph type="body" sz="quarter" idx="10"/>
          </p:nvPr>
        </p:nvSpPr>
        <p:spPr>
          <a:xfrm>
            <a:off x="615538" y="1074871"/>
            <a:ext cx="7987041" cy="529664"/>
          </a:xfrm>
        </p:spPr>
        <p:txBody>
          <a:bodyPr>
            <a:normAutofit fontScale="92500" lnSpcReduction="10000"/>
          </a:bodyPr>
          <a:lstStyle/>
          <a:p>
            <a:r>
              <a:rPr lang="en-US" b="0" dirty="0"/>
              <a:t>Percentile comparison, Median reporting value (MRV)</a:t>
            </a:r>
          </a:p>
          <a:p>
            <a:r>
              <a:rPr lang="en-US" dirty="0"/>
              <a:t>2024</a:t>
            </a:r>
          </a:p>
        </p:txBody>
      </p:sp>
      <p:graphicFrame>
        <p:nvGraphicFramePr>
          <p:cNvPr id="4" name="Chart 3">
            <a:extLst>
              <a:ext uri="{FF2B5EF4-FFF2-40B4-BE49-F238E27FC236}">
                <a16:creationId xmlns:a16="http://schemas.microsoft.com/office/drawing/2014/main" id="{85838863-53FE-B379-C964-322382D845EF}"/>
              </a:ext>
            </a:extLst>
          </p:cNvPr>
          <p:cNvGraphicFramePr>
            <a:graphicFrameLocks noGrp="1"/>
          </p:cNvGraphicFramePr>
          <p:nvPr>
            <p:extLst>
              <p:ext uri="{D42A27DB-BD31-4B8C-83A1-F6EECF244321}">
                <p14:modId xmlns:p14="http://schemas.microsoft.com/office/powerpoint/2010/main" val="4050649588"/>
              </p:ext>
            </p:extLst>
          </p:nvPr>
        </p:nvGraphicFramePr>
        <p:xfrm>
          <a:off x="300039" y="3871978"/>
          <a:ext cx="11384460" cy="2471605"/>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9CF6C7D5-50ED-7900-E9AE-3DBB8F7D58BB}"/>
              </a:ext>
            </a:extLst>
          </p:cNvPr>
          <p:cNvGrpSpPr/>
          <p:nvPr/>
        </p:nvGrpSpPr>
        <p:grpSpPr>
          <a:xfrm>
            <a:off x="10030253" y="654767"/>
            <a:ext cx="1776373" cy="759453"/>
            <a:chOff x="709128" y="1667123"/>
            <a:chExt cx="1776373" cy="759453"/>
          </a:xfrm>
        </p:grpSpPr>
        <p:cxnSp>
          <p:nvCxnSpPr>
            <p:cNvPr id="11" name="Straight Connector 10">
              <a:extLst>
                <a:ext uri="{FF2B5EF4-FFF2-40B4-BE49-F238E27FC236}">
                  <a16:creationId xmlns:a16="http://schemas.microsoft.com/office/drawing/2014/main" id="{8557352F-8158-B1D2-1432-EB85DB7D48E8}"/>
                </a:ext>
              </a:extLst>
            </p:cNvPr>
            <p:cNvCxnSpPr/>
            <p:nvPr/>
          </p:nvCxnSpPr>
          <p:spPr>
            <a:xfrm flipV="1">
              <a:off x="1164791" y="1895412"/>
              <a:ext cx="0" cy="4529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BF953FE5-88F5-6421-C8D9-AE85FEC51D3A}"/>
                </a:ext>
              </a:extLst>
            </p:cNvPr>
            <p:cNvGrpSpPr/>
            <p:nvPr/>
          </p:nvGrpSpPr>
          <p:grpSpPr>
            <a:xfrm>
              <a:off x="709128" y="1893346"/>
              <a:ext cx="911328" cy="269053"/>
              <a:chOff x="709128" y="1698643"/>
              <a:chExt cx="911328" cy="269053"/>
            </a:xfrm>
          </p:grpSpPr>
          <p:sp>
            <p:nvSpPr>
              <p:cNvPr id="25" name="Rectangle 24">
                <a:extLst>
                  <a:ext uri="{FF2B5EF4-FFF2-40B4-BE49-F238E27FC236}">
                    <a16:creationId xmlns:a16="http://schemas.microsoft.com/office/drawing/2014/main" id="{4DE12685-B81E-878B-5281-737EB6EDA7CA}"/>
                  </a:ext>
                </a:extLst>
              </p:cNvPr>
              <p:cNvSpPr/>
              <p:nvPr/>
            </p:nvSpPr>
            <p:spPr>
              <a:xfrm>
                <a:off x="709128" y="1698643"/>
                <a:ext cx="911328" cy="269053"/>
              </a:xfrm>
              <a:prstGeom prst="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4DF0D63-8B14-1544-B181-2D59BABBB578}"/>
                  </a:ext>
                </a:extLst>
              </p:cNvPr>
              <p:cNvSpPr/>
              <p:nvPr/>
            </p:nvSpPr>
            <p:spPr>
              <a:xfrm>
                <a:off x="947918" y="1744943"/>
                <a:ext cx="433747" cy="182769"/>
              </a:xfrm>
              <a:prstGeom prst="rect">
                <a:avLst/>
              </a:prstGeom>
              <a:pattFill prst="dkDnDiag">
                <a:fgClr>
                  <a:srgbClr val="03C7DC"/>
                </a:fgClr>
                <a:bgClr>
                  <a:schemeClr val="bg1"/>
                </a:bgClr>
              </a:patt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0277A32-07AC-77CD-9C9D-57D2305D6E80}"/>
                </a:ext>
              </a:extLst>
            </p:cNvPr>
            <p:cNvSpPr txBox="1"/>
            <p:nvPr/>
          </p:nvSpPr>
          <p:spPr>
            <a:xfrm>
              <a:off x="1427965" y="1667123"/>
              <a:ext cx="1057536" cy="215444"/>
            </a:xfrm>
            <a:prstGeom prst="rect">
              <a:avLst/>
            </a:prstGeom>
            <a:noFill/>
          </p:spPr>
          <p:txBody>
            <a:bodyPr wrap="square">
              <a:spAutoFit/>
            </a:bodyPr>
            <a:lstStyle/>
            <a:p>
              <a:r>
                <a:rPr lang="en-US" sz="800" dirty="0">
                  <a:latin typeface="Aptos" panose="020B0004020202020204" pitchFamily="34" charset="0"/>
                </a:rPr>
                <a:t>Central 80% Range</a:t>
              </a:r>
              <a:endParaRPr lang="en-US" sz="800" dirty="0">
                <a:solidFill>
                  <a:srgbClr val="FF0000"/>
                </a:solidFill>
                <a:latin typeface="Aptos" panose="020B0004020202020204" pitchFamily="34" charset="0"/>
              </a:endParaRPr>
            </a:p>
          </p:txBody>
        </p:sp>
        <p:cxnSp>
          <p:nvCxnSpPr>
            <p:cNvPr id="21" name="Straight Connector 20">
              <a:extLst>
                <a:ext uri="{FF2B5EF4-FFF2-40B4-BE49-F238E27FC236}">
                  <a16:creationId xmlns:a16="http://schemas.microsoft.com/office/drawing/2014/main" id="{DD5F59DA-6613-6535-9AB7-31053D4D676B}"/>
                </a:ext>
              </a:extLst>
            </p:cNvPr>
            <p:cNvCxnSpPr/>
            <p:nvPr/>
          </p:nvCxnSpPr>
          <p:spPr>
            <a:xfrm flipV="1">
              <a:off x="1469985" y="1698643"/>
              <a:ext cx="0" cy="4529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6F38215-B5C6-7BEC-6615-9A18D2B13AED}"/>
                </a:ext>
              </a:extLst>
            </p:cNvPr>
            <p:cNvSpPr txBox="1"/>
            <p:nvPr/>
          </p:nvSpPr>
          <p:spPr>
            <a:xfrm>
              <a:off x="1118491" y="2211132"/>
              <a:ext cx="1057550" cy="215444"/>
            </a:xfrm>
            <a:prstGeom prst="rect">
              <a:avLst/>
            </a:prstGeom>
            <a:noFill/>
          </p:spPr>
          <p:txBody>
            <a:bodyPr wrap="square">
              <a:spAutoFit/>
            </a:bodyPr>
            <a:lstStyle/>
            <a:p>
              <a:r>
                <a:rPr lang="en-US" sz="800" dirty="0">
                  <a:latin typeface="Aptos" panose="020B0004020202020204" pitchFamily="34" charset="0"/>
                </a:rPr>
                <a:t>Central 50% Range</a:t>
              </a:r>
              <a:endParaRPr lang="en-US" sz="800" dirty="0">
                <a:solidFill>
                  <a:srgbClr val="FF0000"/>
                </a:solidFill>
                <a:latin typeface="Aptos" panose="020B0004020202020204" pitchFamily="34" charset="0"/>
              </a:endParaRPr>
            </a:p>
          </p:txBody>
        </p:sp>
      </p:grpSp>
      <p:sp>
        <p:nvSpPr>
          <p:cNvPr id="27" name="Title 13">
            <a:extLst>
              <a:ext uri="{FF2B5EF4-FFF2-40B4-BE49-F238E27FC236}">
                <a16:creationId xmlns:a16="http://schemas.microsoft.com/office/drawing/2014/main" id="{0178C085-D109-4BB2-346B-B8C8D181F8C5}"/>
              </a:ext>
            </a:extLst>
          </p:cNvPr>
          <p:cNvSpPr txBox="1">
            <a:spLocks/>
          </p:cNvSpPr>
          <p:nvPr/>
        </p:nvSpPr>
        <p:spPr>
          <a:xfrm>
            <a:off x="9001756" y="2092567"/>
            <a:ext cx="2804870" cy="543464"/>
          </a:xfrm>
          <a:prstGeom prst="rect">
            <a:avLst/>
          </a:prstGeom>
        </p:spPr>
        <p:txBody>
          <a:bodyPr anchor="t">
            <a:noAutofit/>
          </a:bodyPr>
          <a:lstStyle>
            <a:lvl1pPr algn="l" defTabSz="914400" rtl="0" eaLnBrk="1" latinLnBrk="0" hangingPunct="1">
              <a:lnSpc>
                <a:spcPct val="80000"/>
              </a:lnSpc>
              <a:spcBef>
                <a:spcPct val="0"/>
              </a:spcBef>
              <a:buNone/>
              <a:defRPr sz="3000" b="0" i="0" kern="1200" baseline="0">
                <a:solidFill>
                  <a:schemeClr val="tx1"/>
                </a:solidFill>
                <a:latin typeface="Aptos Light" panose="020B0004020202020204" pitchFamily="34" charset="0"/>
                <a:ea typeface="Tahoma" panose="020B0604030504040204" pitchFamily="34" charset="0"/>
                <a:cs typeface="Tahoma" panose="020B0604030504040204" pitchFamily="34" charset="0"/>
              </a:defRPr>
            </a:lvl1pPr>
          </a:lstStyle>
          <a:p>
            <a:pPr algn="r"/>
            <a:r>
              <a:rPr lang="en-US" sz="8000" dirty="0"/>
              <a:t>0.00</a:t>
            </a:r>
          </a:p>
        </p:txBody>
      </p:sp>
      <p:sp>
        <p:nvSpPr>
          <p:cNvPr id="28" name="Content Placeholder 7">
            <a:extLst>
              <a:ext uri="{FF2B5EF4-FFF2-40B4-BE49-F238E27FC236}">
                <a16:creationId xmlns:a16="http://schemas.microsoft.com/office/drawing/2014/main" id="{D4CC335F-512E-2E03-962E-AB1C94F5E679}"/>
              </a:ext>
            </a:extLst>
          </p:cNvPr>
          <p:cNvSpPr txBox="1">
            <a:spLocks/>
          </p:cNvSpPr>
          <p:nvPr/>
        </p:nvSpPr>
        <p:spPr>
          <a:xfrm>
            <a:off x="8635304" y="3034219"/>
            <a:ext cx="3104025" cy="543464"/>
          </a:xfrm>
          <a:prstGeom prst="rect">
            <a:avLst/>
          </a:prstGeom>
        </p:spPr>
        <p:txBody>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000" b="0" i="0" kern="1200" baseline="0">
                <a:solidFill>
                  <a:schemeClr val="tx1"/>
                </a:solidFill>
                <a:latin typeface="+mn-lt"/>
                <a:ea typeface="+mn-ea"/>
                <a:cs typeface="+mn-cs"/>
              </a:defRPr>
            </a:lvl1pPr>
            <a:lvl2pPr marL="548640" indent="-228600" algn="l" defTabSz="914400" rtl="0" eaLnBrk="1" latinLnBrk="0" hangingPunct="1">
              <a:lnSpc>
                <a:spcPct val="100000"/>
              </a:lnSpc>
              <a:spcBef>
                <a:spcPts val="600"/>
              </a:spcBef>
              <a:spcAft>
                <a:spcPts val="600"/>
              </a:spcAft>
              <a:buFont typeface="Arial" panose="020B0604020202020204" pitchFamily="34" charset="0"/>
              <a:buChar char="•"/>
              <a:defRPr sz="1800" b="0" i="0" kern="1200" baseline="0">
                <a:solidFill>
                  <a:schemeClr val="tx1"/>
                </a:solidFill>
                <a:latin typeface="+mn-lt"/>
                <a:ea typeface="+mn-ea"/>
                <a:cs typeface="+mn-cs"/>
              </a:defRPr>
            </a:lvl2pPr>
            <a:lvl3pPr marL="822960" indent="-228600" algn="l" defTabSz="914400" rtl="0" eaLnBrk="1" latinLnBrk="0" hangingPunct="1">
              <a:lnSpc>
                <a:spcPct val="100000"/>
              </a:lnSpc>
              <a:spcBef>
                <a:spcPts val="600"/>
              </a:spcBef>
              <a:spcAft>
                <a:spcPts val="600"/>
              </a:spcAft>
              <a:buFont typeface="Arial" panose="020B0604020202020204" pitchFamily="34" charset="0"/>
              <a:buChar char="•"/>
              <a:defRPr sz="1600" b="0" i="0" kern="1200" baseline="0">
                <a:solidFill>
                  <a:schemeClr val="tx1"/>
                </a:solidFill>
                <a:latin typeface="+mn-lt"/>
                <a:ea typeface="+mn-ea"/>
                <a:cs typeface="+mn-cs"/>
              </a:defRPr>
            </a:lvl3pPr>
            <a:lvl4pPr marL="1097280" indent="-228600" algn="l" defTabSz="914400" rtl="0" eaLnBrk="1" latinLnBrk="0" hangingPunct="1">
              <a:lnSpc>
                <a:spcPct val="100000"/>
              </a:lnSpc>
              <a:spcBef>
                <a:spcPts val="600"/>
              </a:spcBef>
              <a:spcAft>
                <a:spcPts val="600"/>
              </a:spcAft>
              <a:buFont typeface="Arial" panose="020B0604020202020204" pitchFamily="34" charset="0"/>
              <a:buChar char="•"/>
              <a:defRPr sz="1400" b="0" i="0" kern="1200" baseline="0">
                <a:solidFill>
                  <a:schemeClr val="tx1"/>
                </a:solidFill>
                <a:latin typeface="+mn-lt"/>
                <a:ea typeface="+mn-ea"/>
                <a:cs typeface="+mn-cs"/>
              </a:defRPr>
            </a:lvl4pPr>
            <a:lvl5pPr marL="1371600" indent="-228600" algn="l" defTabSz="914400" rtl="0" eaLnBrk="1" latinLnBrk="0" hangingPunct="1">
              <a:lnSpc>
                <a:spcPct val="100000"/>
              </a:lnSpc>
              <a:spcBef>
                <a:spcPts val="600"/>
              </a:spcBef>
              <a:spcAft>
                <a:spcPts val="600"/>
              </a:spcAft>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latin typeface="Aptos" panose="020B0004020202020204" pitchFamily="34" charset="0"/>
              </a:rPr>
              <a:t>Your key metric can </a:t>
            </a:r>
            <a:br>
              <a:rPr lang="en-US" dirty="0">
                <a:latin typeface="Aptos" panose="020B0004020202020204" pitchFamily="34" charset="0"/>
              </a:rPr>
            </a:br>
            <a:r>
              <a:rPr lang="en-US" dirty="0">
                <a:latin typeface="Aptos" panose="020B0004020202020204" pitchFamily="34" charset="0"/>
              </a:rPr>
              <a:t>be written here</a:t>
            </a:r>
          </a:p>
        </p:txBody>
      </p:sp>
    </p:spTree>
    <p:extLst>
      <p:ext uri="{BB962C8B-B14F-4D97-AF65-F5344CB8AC3E}">
        <p14:creationId xmlns:p14="http://schemas.microsoft.com/office/powerpoint/2010/main" val="239166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3A3D4-A55F-4416-3763-938E5DAE3978}"/>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4C94960-831A-E7BC-E5EB-455D6FB65CAF}"/>
              </a:ext>
            </a:extLst>
          </p:cNvPr>
          <p:cNvCxnSpPr>
            <a:cxnSpLocks/>
          </p:cNvCxnSpPr>
          <p:nvPr/>
        </p:nvCxnSpPr>
        <p:spPr>
          <a:xfrm>
            <a:off x="709128" y="1604535"/>
            <a:ext cx="10975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D9FDBAE-11C6-47A0-48CC-3B138DDC051F}"/>
              </a:ext>
            </a:extLst>
          </p:cNvPr>
          <p:cNvSpPr txBox="1"/>
          <p:nvPr/>
        </p:nvSpPr>
        <p:spPr>
          <a:xfrm>
            <a:off x="769815" y="1698643"/>
            <a:ext cx="616048" cy="246221"/>
          </a:xfrm>
          <a:prstGeom prst="rect">
            <a:avLst/>
          </a:prstGeom>
          <a:noFill/>
        </p:spPr>
        <p:txBody>
          <a:bodyPr wrap="square">
            <a:spAutoFit/>
          </a:bodyPr>
          <a:lstStyle/>
          <a:p>
            <a:r>
              <a:rPr lang="en-US" sz="1000" dirty="0">
                <a:latin typeface="Aptos" panose="020B0004020202020204" pitchFamily="34" charset="0"/>
              </a:rPr>
              <a:t> Median</a:t>
            </a:r>
            <a:endParaRPr lang="en-US" sz="1000" dirty="0">
              <a:solidFill>
                <a:srgbClr val="FF0000"/>
              </a:solidFill>
              <a:latin typeface="Aptos" panose="020B0004020202020204" pitchFamily="34" charset="0"/>
            </a:endParaRPr>
          </a:p>
        </p:txBody>
      </p:sp>
      <p:sp>
        <p:nvSpPr>
          <p:cNvPr id="24" name="TextBox 23">
            <a:extLst>
              <a:ext uri="{FF2B5EF4-FFF2-40B4-BE49-F238E27FC236}">
                <a16:creationId xmlns:a16="http://schemas.microsoft.com/office/drawing/2014/main" id="{ABCFCD3E-ABE8-413B-6E46-01FA57AEF1A1}"/>
              </a:ext>
            </a:extLst>
          </p:cNvPr>
          <p:cNvSpPr txBox="1"/>
          <p:nvPr/>
        </p:nvSpPr>
        <p:spPr>
          <a:xfrm>
            <a:off x="1636960" y="1698643"/>
            <a:ext cx="2923887" cy="246221"/>
          </a:xfrm>
          <a:prstGeom prst="rect">
            <a:avLst/>
          </a:prstGeom>
          <a:noFill/>
        </p:spPr>
        <p:txBody>
          <a:bodyPr wrap="square">
            <a:spAutoFit/>
          </a:bodyPr>
          <a:lstStyle/>
          <a:p>
            <a:r>
              <a:rPr lang="en-US" sz="1000" dirty="0">
                <a:latin typeface="Aptos" panose="020B0004020202020204" pitchFamily="34" charset="0"/>
              </a:rPr>
              <a:t>[ENTER COMPANY NAME]</a:t>
            </a:r>
            <a:endParaRPr lang="en-US" sz="1000" dirty="0">
              <a:solidFill>
                <a:srgbClr val="FF0000"/>
              </a:solidFill>
              <a:latin typeface="Aptos" panose="020B0004020202020204" pitchFamily="34" charset="0"/>
            </a:endParaRPr>
          </a:p>
        </p:txBody>
      </p:sp>
      <p:sp>
        <p:nvSpPr>
          <p:cNvPr id="5" name="Rectangle 4">
            <a:extLst>
              <a:ext uri="{FF2B5EF4-FFF2-40B4-BE49-F238E27FC236}">
                <a16:creationId xmlns:a16="http://schemas.microsoft.com/office/drawing/2014/main" id="{BB418421-1E8F-1221-A761-5E59F3979CC4}"/>
              </a:ext>
            </a:extLst>
          </p:cNvPr>
          <p:cNvSpPr/>
          <p:nvPr/>
        </p:nvSpPr>
        <p:spPr>
          <a:xfrm>
            <a:off x="1572159" y="1760752"/>
            <a:ext cx="121815" cy="12181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0F15106-D527-7DC4-F32D-010A5491A8E0}"/>
              </a:ext>
            </a:extLst>
          </p:cNvPr>
          <p:cNvSpPr/>
          <p:nvPr/>
        </p:nvSpPr>
        <p:spPr>
          <a:xfrm>
            <a:off x="708559" y="1760752"/>
            <a:ext cx="121815" cy="1218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5">
            <a:extLst>
              <a:ext uri="{FF2B5EF4-FFF2-40B4-BE49-F238E27FC236}">
                <a16:creationId xmlns:a16="http://schemas.microsoft.com/office/drawing/2014/main" id="{FEA6636F-C08B-F788-0029-94436BFD6077}"/>
              </a:ext>
            </a:extLst>
          </p:cNvPr>
          <p:cNvSpPr>
            <a:spLocks noGrp="1"/>
          </p:cNvSpPr>
          <p:nvPr>
            <p:ph type="title"/>
          </p:nvPr>
        </p:nvSpPr>
        <p:spPr>
          <a:xfrm>
            <a:off x="615539" y="636814"/>
            <a:ext cx="7990934" cy="318861"/>
          </a:xfrm>
        </p:spPr>
        <p:txBody>
          <a:bodyPr/>
          <a:lstStyle/>
          <a:p>
            <a:r>
              <a:rPr lang="en-US" dirty="0"/>
              <a:t>Case Closure Time</a:t>
            </a:r>
          </a:p>
        </p:txBody>
      </p:sp>
      <p:sp>
        <p:nvSpPr>
          <p:cNvPr id="21" name="Text Placeholder 6">
            <a:extLst>
              <a:ext uri="{FF2B5EF4-FFF2-40B4-BE49-F238E27FC236}">
                <a16:creationId xmlns:a16="http://schemas.microsoft.com/office/drawing/2014/main" id="{A689BE37-5EBC-ACDB-F168-D2A9EA0649FC}"/>
              </a:ext>
            </a:extLst>
          </p:cNvPr>
          <p:cNvSpPr>
            <a:spLocks noGrp="1"/>
          </p:cNvSpPr>
          <p:nvPr>
            <p:ph type="body" sz="quarter" idx="10"/>
          </p:nvPr>
        </p:nvSpPr>
        <p:spPr>
          <a:xfrm>
            <a:off x="615538" y="1074871"/>
            <a:ext cx="7987041" cy="529664"/>
          </a:xfrm>
        </p:spPr>
        <p:txBody>
          <a:bodyPr>
            <a:normAutofit fontScale="92500" lnSpcReduction="10000"/>
          </a:bodyPr>
          <a:lstStyle/>
          <a:p>
            <a:r>
              <a:rPr lang="en-US" b="0" dirty="0"/>
              <a:t>Organization median values percentile comparison</a:t>
            </a:r>
          </a:p>
          <a:p>
            <a:r>
              <a:rPr lang="en-US" dirty="0"/>
              <a:t>2024</a:t>
            </a:r>
          </a:p>
        </p:txBody>
      </p:sp>
      <p:graphicFrame>
        <p:nvGraphicFramePr>
          <p:cNvPr id="4" name="Chart 3">
            <a:extLst>
              <a:ext uri="{FF2B5EF4-FFF2-40B4-BE49-F238E27FC236}">
                <a16:creationId xmlns:a16="http://schemas.microsoft.com/office/drawing/2014/main" id="{68B0D4DB-F238-989C-5398-9692A4EB6416}"/>
              </a:ext>
            </a:extLst>
          </p:cNvPr>
          <p:cNvGraphicFramePr>
            <a:graphicFrameLocks noGrp="1"/>
          </p:cNvGraphicFramePr>
          <p:nvPr>
            <p:extLst>
              <p:ext uri="{D42A27DB-BD31-4B8C-83A1-F6EECF244321}">
                <p14:modId xmlns:p14="http://schemas.microsoft.com/office/powerpoint/2010/main" val="2390844820"/>
              </p:ext>
            </p:extLst>
          </p:nvPr>
        </p:nvGraphicFramePr>
        <p:xfrm>
          <a:off x="514350" y="3858387"/>
          <a:ext cx="11170148" cy="2485923"/>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965B43C2-7844-4632-237A-7C0B44547D66}"/>
              </a:ext>
            </a:extLst>
          </p:cNvPr>
          <p:cNvGrpSpPr/>
          <p:nvPr/>
        </p:nvGrpSpPr>
        <p:grpSpPr>
          <a:xfrm>
            <a:off x="10030253" y="654767"/>
            <a:ext cx="1776373" cy="759453"/>
            <a:chOff x="709128" y="1667123"/>
            <a:chExt cx="1776373" cy="759453"/>
          </a:xfrm>
        </p:grpSpPr>
        <p:cxnSp>
          <p:nvCxnSpPr>
            <p:cNvPr id="11" name="Straight Connector 10">
              <a:extLst>
                <a:ext uri="{FF2B5EF4-FFF2-40B4-BE49-F238E27FC236}">
                  <a16:creationId xmlns:a16="http://schemas.microsoft.com/office/drawing/2014/main" id="{1DA38E7C-49A3-4AFF-1980-B99C5F6AB441}"/>
                </a:ext>
              </a:extLst>
            </p:cNvPr>
            <p:cNvCxnSpPr/>
            <p:nvPr/>
          </p:nvCxnSpPr>
          <p:spPr>
            <a:xfrm flipV="1">
              <a:off x="1164791" y="1895412"/>
              <a:ext cx="0" cy="4529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83967C4-2871-E0C8-31B3-96B355376282}"/>
                </a:ext>
              </a:extLst>
            </p:cNvPr>
            <p:cNvGrpSpPr/>
            <p:nvPr/>
          </p:nvGrpSpPr>
          <p:grpSpPr>
            <a:xfrm>
              <a:off x="709128" y="1893346"/>
              <a:ext cx="911328" cy="269053"/>
              <a:chOff x="709128" y="1698643"/>
              <a:chExt cx="911328" cy="269053"/>
            </a:xfrm>
          </p:grpSpPr>
          <p:sp>
            <p:nvSpPr>
              <p:cNvPr id="25" name="Rectangle 24">
                <a:extLst>
                  <a:ext uri="{FF2B5EF4-FFF2-40B4-BE49-F238E27FC236}">
                    <a16:creationId xmlns:a16="http://schemas.microsoft.com/office/drawing/2014/main" id="{CE18B847-30E4-3574-057A-ADB75DD1B89F}"/>
                  </a:ext>
                </a:extLst>
              </p:cNvPr>
              <p:cNvSpPr/>
              <p:nvPr/>
            </p:nvSpPr>
            <p:spPr>
              <a:xfrm>
                <a:off x="709128" y="1698643"/>
                <a:ext cx="911328" cy="269053"/>
              </a:xfrm>
              <a:prstGeom prst="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F74E45C-A454-C84A-279C-A4E30216D5DC}"/>
                  </a:ext>
                </a:extLst>
              </p:cNvPr>
              <p:cNvSpPr/>
              <p:nvPr/>
            </p:nvSpPr>
            <p:spPr>
              <a:xfrm>
                <a:off x="947918" y="1744943"/>
                <a:ext cx="433747" cy="182769"/>
              </a:xfrm>
              <a:prstGeom prst="rect">
                <a:avLst/>
              </a:prstGeom>
              <a:pattFill prst="dkDnDiag">
                <a:fgClr>
                  <a:srgbClr val="03C7DC"/>
                </a:fgClr>
                <a:bgClr>
                  <a:schemeClr val="bg1"/>
                </a:bgClr>
              </a:patt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03FDECE3-0F5B-5CB9-669F-6E5EF424745C}"/>
                </a:ext>
              </a:extLst>
            </p:cNvPr>
            <p:cNvSpPr txBox="1"/>
            <p:nvPr/>
          </p:nvSpPr>
          <p:spPr>
            <a:xfrm>
              <a:off x="1427965" y="1667123"/>
              <a:ext cx="1057536" cy="215444"/>
            </a:xfrm>
            <a:prstGeom prst="rect">
              <a:avLst/>
            </a:prstGeom>
            <a:noFill/>
          </p:spPr>
          <p:txBody>
            <a:bodyPr wrap="square">
              <a:spAutoFit/>
            </a:bodyPr>
            <a:lstStyle/>
            <a:p>
              <a:r>
                <a:rPr lang="en-US" sz="800" dirty="0">
                  <a:latin typeface="Aptos" panose="020B0004020202020204" pitchFamily="34" charset="0"/>
                </a:rPr>
                <a:t>Central 80% Range</a:t>
              </a:r>
              <a:endParaRPr lang="en-US" sz="800" dirty="0">
                <a:solidFill>
                  <a:srgbClr val="FF0000"/>
                </a:solidFill>
                <a:latin typeface="Aptos" panose="020B0004020202020204" pitchFamily="34" charset="0"/>
              </a:endParaRPr>
            </a:p>
          </p:txBody>
        </p:sp>
        <p:cxnSp>
          <p:nvCxnSpPr>
            <p:cNvPr id="18" name="Straight Connector 17">
              <a:extLst>
                <a:ext uri="{FF2B5EF4-FFF2-40B4-BE49-F238E27FC236}">
                  <a16:creationId xmlns:a16="http://schemas.microsoft.com/office/drawing/2014/main" id="{02825260-211C-5C7D-9FED-405AB55065FA}"/>
                </a:ext>
              </a:extLst>
            </p:cNvPr>
            <p:cNvCxnSpPr/>
            <p:nvPr/>
          </p:nvCxnSpPr>
          <p:spPr>
            <a:xfrm flipV="1">
              <a:off x="1469985" y="1698643"/>
              <a:ext cx="0" cy="4529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0DE53A9-8671-362D-41EB-6A92E96B645F}"/>
                </a:ext>
              </a:extLst>
            </p:cNvPr>
            <p:cNvSpPr txBox="1"/>
            <p:nvPr/>
          </p:nvSpPr>
          <p:spPr>
            <a:xfrm>
              <a:off x="1118491" y="2211132"/>
              <a:ext cx="1057550" cy="215444"/>
            </a:xfrm>
            <a:prstGeom prst="rect">
              <a:avLst/>
            </a:prstGeom>
            <a:noFill/>
          </p:spPr>
          <p:txBody>
            <a:bodyPr wrap="square">
              <a:spAutoFit/>
            </a:bodyPr>
            <a:lstStyle/>
            <a:p>
              <a:r>
                <a:rPr lang="en-US" sz="800" dirty="0">
                  <a:latin typeface="Aptos" panose="020B0004020202020204" pitchFamily="34" charset="0"/>
                </a:rPr>
                <a:t>Central 50% Range</a:t>
              </a:r>
              <a:endParaRPr lang="en-US" sz="800" dirty="0">
                <a:solidFill>
                  <a:srgbClr val="FF0000"/>
                </a:solidFill>
                <a:latin typeface="Aptos" panose="020B0004020202020204" pitchFamily="34" charset="0"/>
              </a:endParaRPr>
            </a:p>
          </p:txBody>
        </p:sp>
      </p:grpSp>
      <p:sp>
        <p:nvSpPr>
          <p:cNvPr id="27" name="Title 13">
            <a:extLst>
              <a:ext uri="{FF2B5EF4-FFF2-40B4-BE49-F238E27FC236}">
                <a16:creationId xmlns:a16="http://schemas.microsoft.com/office/drawing/2014/main" id="{272B64F5-8867-B88D-09F7-FEF333A2BC64}"/>
              </a:ext>
            </a:extLst>
          </p:cNvPr>
          <p:cNvSpPr txBox="1">
            <a:spLocks/>
          </p:cNvSpPr>
          <p:nvPr/>
        </p:nvSpPr>
        <p:spPr>
          <a:xfrm>
            <a:off x="9001756" y="2092567"/>
            <a:ext cx="2804870" cy="543464"/>
          </a:xfrm>
          <a:prstGeom prst="rect">
            <a:avLst/>
          </a:prstGeom>
        </p:spPr>
        <p:txBody>
          <a:bodyPr anchor="t">
            <a:noAutofit/>
          </a:bodyPr>
          <a:lstStyle>
            <a:lvl1pPr algn="l" defTabSz="914400" rtl="0" eaLnBrk="1" latinLnBrk="0" hangingPunct="1">
              <a:lnSpc>
                <a:spcPct val="80000"/>
              </a:lnSpc>
              <a:spcBef>
                <a:spcPct val="0"/>
              </a:spcBef>
              <a:buNone/>
              <a:defRPr sz="3000" b="0" i="0" kern="1200" baseline="0">
                <a:solidFill>
                  <a:schemeClr val="tx1"/>
                </a:solidFill>
                <a:latin typeface="Aptos Light" panose="020B0004020202020204" pitchFamily="34" charset="0"/>
                <a:ea typeface="Tahoma" panose="020B0604030504040204" pitchFamily="34" charset="0"/>
                <a:cs typeface="Tahoma" panose="020B0604030504040204" pitchFamily="34" charset="0"/>
              </a:defRPr>
            </a:lvl1pPr>
          </a:lstStyle>
          <a:p>
            <a:pPr algn="r"/>
            <a:r>
              <a:rPr lang="en-US" sz="8000" dirty="0"/>
              <a:t>0.00</a:t>
            </a:r>
          </a:p>
        </p:txBody>
      </p:sp>
      <p:sp>
        <p:nvSpPr>
          <p:cNvPr id="28" name="Content Placeholder 7">
            <a:extLst>
              <a:ext uri="{FF2B5EF4-FFF2-40B4-BE49-F238E27FC236}">
                <a16:creationId xmlns:a16="http://schemas.microsoft.com/office/drawing/2014/main" id="{520D23D8-1BEA-8429-60F2-26C1BD4DDE03}"/>
              </a:ext>
            </a:extLst>
          </p:cNvPr>
          <p:cNvSpPr txBox="1">
            <a:spLocks/>
          </p:cNvSpPr>
          <p:nvPr/>
        </p:nvSpPr>
        <p:spPr>
          <a:xfrm>
            <a:off x="8635304" y="3034219"/>
            <a:ext cx="3104025" cy="543464"/>
          </a:xfrm>
          <a:prstGeom prst="rect">
            <a:avLst/>
          </a:prstGeom>
        </p:spPr>
        <p:txBody>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000" b="0" i="0" kern="1200" baseline="0">
                <a:solidFill>
                  <a:schemeClr val="tx1"/>
                </a:solidFill>
                <a:latin typeface="+mn-lt"/>
                <a:ea typeface="+mn-ea"/>
                <a:cs typeface="+mn-cs"/>
              </a:defRPr>
            </a:lvl1pPr>
            <a:lvl2pPr marL="548640" indent="-228600" algn="l" defTabSz="914400" rtl="0" eaLnBrk="1" latinLnBrk="0" hangingPunct="1">
              <a:lnSpc>
                <a:spcPct val="100000"/>
              </a:lnSpc>
              <a:spcBef>
                <a:spcPts val="600"/>
              </a:spcBef>
              <a:spcAft>
                <a:spcPts val="600"/>
              </a:spcAft>
              <a:buFont typeface="Arial" panose="020B0604020202020204" pitchFamily="34" charset="0"/>
              <a:buChar char="•"/>
              <a:defRPr sz="1800" b="0" i="0" kern="1200" baseline="0">
                <a:solidFill>
                  <a:schemeClr val="tx1"/>
                </a:solidFill>
                <a:latin typeface="+mn-lt"/>
                <a:ea typeface="+mn-ea"/>
                <a:cs typeface="+mn-cs"/>
              </a:defRPr>
            </a:lvl2pPr>
            <a:lvl3pPr marL="822960" indent="-228600" algn="l" defTabSz="914400" rtl="0" eaLnBrk="1" latinLnBrk="0" hangingPunct="1">
              <a:lnSpc>
                <a:spcPct val="100000"/>
              </a:lnSpc>
              <a:spcBef>
                <a:spcPts val="600"/>
              </a:spcBef>
              <a:spcAft>
                <a:spcPts val="600"/>
              </a:spcAft>
              <a:buFont typeface="Arial" panose="020B0604020202020204" pitchFamily="34" charset="0"/>
              <a:buChar char="•"/>
              <a:defRPr sz="1600" b="0" i="0" kern="1200" baseline="0">
                <a:solidFill>
                  <a:schemeClr val="tx1"/>
                </a:solidFill>
                <a:latin typeface="+mn-lt"/>
                <a:ea typeface="+mn-ea"/>
                <a:cs typeface="+mn-cs"/>
              </a:defRPr>
            </a:lvl3pPr>
            <a:lvl4pPr marL="1097280" indent="-228600" algn="l" defTabSz="914400" rtl="0" eaLnBrk="1" latinLnBrk="0" hangingPunct="1">
              <a:lnSpc>
                <a:spcPct val="100000"/>
              </a:lnSpc>
              <a:spcBef>
                <a:spcPts val="600"/>
              </a:spcBef>
              <a:spcAft>
                <a:spcPts val="600"/>
              </a:spcAft>
              <a:buFont typeface="Arial" panose="020B0604020202020204" pitchFamily="34" charset="0"/>
              <a:buChar char="•"/>
              <a:defRPr sz="1400" b="0" i="0" kern="1200" baseline="0">
                <a:solidFill>
                  <a:schemeClr val="tx1"/>
                </a:solidFill>
                <a:latin typeface="+mn-lt"/>
                <a:ea typeface="+mn-ea"/>
                <a:cs typeface="+mn-cs"/>
              </a:defRPr>
            </a:lvl4pPr>
            <a:lvl5pPr marL="1371600" indent="-228600" algn="l" defTabSz="914400" rtl="0" eaLnBrk="1" latinLnBrk="0" hangingPunct="1">
              <a:lnSpc>
                <a:spcPct val="100000"/>
              </a:lnSpc>
              <a:spcBef>
                <a:spcPts val="600"/>
              </a:spcBef>
              <a:spcAft>
                <a:spcPts val="600"/>
              </a:spcAft>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latin typeface="Aptos" panose="020B0004020202020204" pitchFamily="34" charset="0"/>
              </a:rPr>
              <a:t>Your key metric can </a:t>
            </a:r>
            <a:br>
              <a:rPr lang="en-US" dirty="0">
                <a:latin typeface="Aptos" panose="020B0004020202020204" pitchFamily="34" charset="0"/>
              </a:rPr>
            </a:br>
            <a:r>
              <a:rPr lang="en-US" dirty="0">
                <a:latin typeface="Aptos" panose="020B0004020202020204" pitchFamily="34" charset="0"/>
              </a:rPr>
              <a:t>be written here</a:t>
            </a:r>
          </a:p>
        </p:txBody>
      </p:sp>
    </p:spTree>
    <p:extLst>
      <p:ext uri="{BB962C8B-B14F-4D97-AF65-F5344CB8AC3E}">
        <p14:creationId xmlns:p14="http://schemas.microsoft.com/office/powerpoint/2010/main" val="2265168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5E034-8407-B440-34D5-E7CE82B9FE6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9684D22-FBEC-9E45-4A25-0F31DBE11E37}"/>
              </a:ext>
            </a:extLst>
          </p:cNvPr>
          <p:cNvSpPr>
            <a:spLocks noGrp="1"/>
          </p:cNvSpPr>
          <p:nvPr>
            <p:ph type="title"/>
          </p:nvPr>
        </p:nvSpPr>
        <p:spPr>
          <a:xfrm>
            <a:off x="615539" y="636814"/>
            <a:ext cx="7990934" cy="318861"/>
          </a:xfrm>
        </p:spPr>
        <p:txBody>
          <a:bodyPr/>
          <a:lstStyle/>
          <a:p>
            <a:r>
              <a:rPr lang="en-US" dirty="0"/>
              <a:t>Risk Report Categories</a:t>
            </a:r>
          </a:p>
        </p:txBody>
      </p:sp>
      <p:sp>
        <p:nvSpPr>
          <p:cNvPr id="7" name="Text Placeholder 6">
            <a:extLst>
              <a:ext uri="{FF2B5EF4-FFF2-40B4-BE49-F238E27FC236}">
                <a16:creationId xmlns:a16="http://schemas.microsoft.com/office/drawing/2014/main" id="{21E2874B-F012-8DBE-03A7-FEA7DDE2D588}"/>
              </a:ext>
            </a:extLst>
          </p:cNvPr>
          <p:cNvSpPr>
            <a:spLocks noGrp="1"/>
          </p:cNvSpPr>
          <p:nvPr>
            <p:ph type="body" sz="quarter" idx="10"/>
          </p:nvPr>
        </p:nvSpPr>
        <p:spPr>
          <a:xfrm>
            <a:off x="615538" y="1074871"/>
            <a:ext cx="7987041" cy="529664"/>
          </a:xfrm>
        </p:spPr>
        <p:txBody>
          <a:bodyPr>
            <a:normAutofit fontScale="92500" lnSpcReduction="10000"/>
          </a:bodyPr>
          <a:lstStyle/>
          <a:p>
            <a:r>
              <a:rPr lang="en-US" b="0" dirty="0"/>
              <a:t>Median reporting value (MRV)</a:t>
            </a:r>
          </a:p>
          <a:p>
            <a:r>
              <a:rPr lang="en-US" dirty="0"/>
              <a:t>2024</a:t>
            </a:r>
          </a:p>
        </p:txBody>
      </p:sp>
      <p:graphicFrame>
        <p:nvGraphicFramePr>
          <p:cNvPr id="4" name="Chart 3">
            <a:extLst>
              <a:ext uri="{FF2B5EF4-FFF2-40B4-BE49-F238E27FC236}">
                <a16:creationId xmlns:a16="http://schemas.microsoft.com/office/drawing/2014/main" id="{641A5C68-D542-C5FA-5CE5-A34810E6BB57}"/>
              </a:ext>
            </a:extLst>
          </p:cNvPr>
          <p:cNvGraphicFramePr>
            <a:graphicFrameLocks noGrp="1"/>
          </p:cNvGraphicFramePr>
          <p:nvPr>
            <p:extLst>
              <p:ext uri="{D42A27DB-BD31-4B8C-83A1-F6EECF244321}">
                <p14:modId xmlns:p14="http://schemas.microsoft.com/office/powerpoint/2010/main" val="35692551"/>
              </p:ext>
            </p:extLst>
          </p:nvPr>
        </p:nvGraphicFramePr>
        <p:xfrm>
          <a:off x="1035424" y="1604536"/>
          <a:ext cx="11156576" cy="444734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23BB09C0-D673-2F64-65DD-B5DBA5DD83FF}"/>
              </a:ext>
            </a:extLst>
          </p:cNvPr>
          <p:cNvSpPr txBox="1"/>
          <p:nvPr/>
        </p:nvSpPr>
        <p:spPr>
          <a:xfrm>
            <a:off x="615538" y="4609927"/>
            <a:ext cx="1090028" cy="400110"/>
          </a:xfrm>
          <a:prstGeom prst="rect">
            <a:avLst/>
          </a:prstGeom>
          <a:noFill/>
        </p:spPr>
        <p:txBody>
          <a:bodyPr wrap="square">
            <a:spAutoFit/>
          </a:bodyPr>
          <a:lstStyle/>
          <a:p>
            <a:r>
              <a:rPr lang="en-US" sz="1000" dirty="0">
                <a:latin typeface="Aptos" panose="020B0004020202020204" pitchFamily="34" charset="0"/>
              </a:rPr>
              <a:t>Navex 2024 Benchmark</a:t>
            </a:r>
            <a:endParaRPr lang="en-US" sz="1000" dirty="0">
              <a:solidFill>
                <a:srgbClr val="FF0000"/>
              </a:solidFill>
              <a:latin typeface="Aptos" panose="020B0004020202020204" pitchFamily="34" charset="0"/>
            </a:endParaRPr>
          </a:p>
        </p:txBody>
      </p:sp>
      <p:sp>
        <p:nvSpPr>
          <p:cNvPr id="14" name="TextBox 13">
            <a:extLst>
              <a:ext uri="{FF2B5EF4-FFF2-40B4-BE49-F238E27FC236}">
                <a16:creationId xmlns:a16="http://schemas.microsoft.com/office/drawing/2014/main" id="{BE97F902-055E-3F5B-C105-EE8962A91167}"/>
              </a:ext>
            </a:extLst>
          </p:cNvPr>
          <p:cNvSpPr txBox="1"/>
          <p:nvPr/>
        </p:nvSpPr>
        <p:spPr>
          <a:xfrm>
            <a:off x="615538" y="3520646"/>
            <a:ext cx="1090028" cy="246221"/>
          </a:xfrm>
          <a:prstGeom prst="rect">
            <a:avLst/>
          </a:prstGeom>
          <a:noFill/>
        </p:spPr>
        <p:txBody>
          <a:bodyPr wrap="square">
            <a:spAutoFit/>
          </a:bodyPr>
          <a:lstStyle/>
          <a:p>
            <a:r>
              <a:rPr lang="en-US" sz="1000" dirty="0">
                <a:latin typeface="Aptos" panose="020B0004020202020204" pitchFamily="34" charset="0"/>
              </a:rPr>
              <a:t>Your Result</a:t>
            </a:r>
            <a:endParaRPr lang="en-US" sz="1000" dirty="0">
              <a:solidFill>
                <a:srgbClr val="FF0000"/>
              </a:solidFill>
              <a:latin typeface="Aptos" panose="020B0004020202020204" pitchFamily="34" charset="0"/>
            </a:endParaRPr>
          </a:p>
        </p:txBody>
      </p:sp>
      <p:grpSp>
        <p:nvGrpSpPr>
          <p:cNvPr id="27" name="Group 26">
            <a:extLst>
              <a:ext uri="{FF2B5EF4-FFF2-40B4-BE49-F238E27FC236}">
                <a16:creationId xmlns:a16="http://schemas.microsoft.com/office/drawing/2014/main" id="{64D4741E-DB54-3589-8AD4-EF1DBBA12ED6}"/>
              </a:ext>
            </a:extLst>
          </p:cNvPr>
          <p:cNvGrpSpPr/>
          <p:nvPr/>
        </p:nvGrpSpPr>
        <p:grpSpPr>
          <a:xfrm>
            <a:off x="709127" y="1699501"/>
            <a:ext cx="1679845" cy="400110"/>
            <a:chOff x="709127" y="1579581"/>
            <a:chExt cx="1679845" cy="400110"/>
          </a:xfrm>
        </p:grpSpPr>
        <p:sp>
          <p:nvSpPr>
            <p:cNvPr id="24" name="TextBox 23">
              <a:extLst>
                <a:ext uri="{FF2B5EF4-FFF2-40B4-BE49-F238E27FC236}">
                  <a16:creationId xmlns:a16="http://schemas.microsoft.com/office/drawing/2014/main" id="{404D174F-62FB-275A-0BF9-273002416C58}"/>
                </a:ext>
              </a:extLst>
            </p:cNvPr>
            <p:cNvSpPr txBox="1"/>
            <p:nvPr/>
          </p:nvSpPr>
          <p:spPr>
            <a:xfrm>
              <a:off x="831923" y="1579581"/>
              <a:ext cx="1557049" cy="400110"/>
            </a:xfrm>
            <a:prstGeom prst="rect">
              <a:avLst/>
            </a:prstGeom>
            <a:noFill/>
          </p:spPr>
          <p:txBody>
            <a:bodyPr wrap="square">
              <a:spAutoFit/>
            </a:bodyPr>
            <a:lstStyle/>
            <a:p>
              <a:r>
                <a:rPr lang="en-US" sz="1000" dirty="0">
                  <a:latin typeface="Aptos" panose="020B0004020202020204" pitchFamily="34" charset="0"/>
                </a:rPr>
                <a:t>Accounting, Auditing and Financial Reporting</a:t>
              </a:r>
              <a:endParaRPr lang="en-US" sz="1000" dirty="0">
                <a:solidFill>
                  <a:srgbClr val="FF0000"/>
                </a:solidFill>
                <a:latin typeface="Aptos" panose="020B0004020202020204" pitchFamily="34" charset="0"/>
              </a:endParaRPr>
            </a:p>
          </p:txBody>
        </p:sp>
        <p:sp>
          <p:nvSpPr>
            <p:cNvPr id="26" name="Rectangle 25">
              <a:extLst>
                <a:ext uri="{FF2B5EF4-FFF2-40B4-BE49-F238E27FC236}">
                  <a16:creationId xmlns:a16="http://schemas.microsoft.com/office/drawing/2014/main" id="{053BB6B1-8119-4FD8-934D-73871E98C07E}"/>
                </a:ext>
              </a:extLst>
            </p:cNvPr>
            <p:cNvSpPr/>
            <p:nvPr/>
          </p:nvSpPr>
          <p:spPr>
            <a:xfrm>
              <a:off x="709127" y="1696860"/>
              <a:ext cx="122797" cy="1227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2F7943E-4E1E-E6C3-8FA4-8B7E86F470C3}"/>
              </a:ext>
            </a:extLst>
          </p:cNvPr>
          <p:cNvGrpSpPr/>
          <p:nvPr/>
        </p:nvGrpSpPr>
        <p:grpSpPr>
          <a:xfrm>
            <a:off x="2527767" y="1750147"/>
            <a:ext cx="1679845" cy="246221"/>
            <a:chOff x="709127" y="1630227"/>
            <a:chExt cx="1679845" cy="246221"/>
          </a:xfrm>
        </p:grpSpPr>
        <p:sp>
          <p:nvSpPr>
            <p:cNvPr id="29" name="TextBox 28">
              <a:extLst>
                <a:ext uri="{FF2B5EF4-FFF2-40B4-BE49-F238E27FC236}">
                  <a16:creationId xmlns:a16="http://schemas.microsoft.com/office/drawing/2014/main" id="{0E96FAF1-BA75-02C4-B4AF-57FD3C8518BE}"/>
                </a:ext>
              </a:extLst>
            </p:cNvPr>
            <p:cNvSpPr txBox="1"/>
            <p:nvPr/>
          </p:nvSpPr>
          <p:spPr>
            <a:xfrm>
              <a:off x="831923" y="1630227"/>
              <a:ext cx="1557049" cy="246221"/>
            </a:xfrm>
            <a:prstGeom prst="rect">
              <a:avLst/>
            </a:prstGeom>
            <a:noFill/>
          </p:spPr>
          <p:txBody>
            <a:bodyPr wrap="square">
              <a:spAutoFit/>
            </a:bodyPr>
            <a:lstStyle/>
            <a:p>
              <a:r>
                <a:rPr lang="en-US" sz="1000" dirty="0">
                  <a:latin typeface="Aptos" panose="020B0004020202020204" pitchFamily="34" charset="0"/>
                </a:rPr>
                <a:t>Business Integrity</a:t>
              </a:r>
              <a:endParaRPr lang="en-US" sz="1000" dirty="0">
                <a:solidFill>
                  <a:srgbClr val="FF0000"/>
                </a:solidFill>
                <a:latin typeface="Aptos" panose="020B0004020202020204" pitchFamily="34" charset="0"/>
              </a:endParaRPr>
            </a:p>
          </p:txBody>
        </p:sp>
        <p:sp>
          <p:nvSpPr>
            <p:cNvPr id="30" name="Rectangle 29">
              <a:extLst>
                <a:ext uri="{FF2B5EF4-FFF2-40B4-BE49-F238E27FC236}">
                  <a16:creationId xmlns:a16="http://schemas.microsoft.com/office/drawing/2014/main" id="{B15FF7FD-AF1B-FD73-F30E-DD29D41EBA44}"/>
                </a:ext>
              </a:extLst>
            </p:cNvPr>
            <p:cNvSpPr/>
            <p:nvPr/>
          </p:nvSpPr>
          <p:spPr>
            <a:xfrm>
              <a:off x="709127" y="1696860"/>
              <a:ext cx="122797" cy="12279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5D760BF9-2AFE-BB0E-4A08-91EC585A6163}"/>
              </a:ext>
            </a:extLst>
          </p:cNvPr>
          <p:cNvGrpSpPr/>
          <p:nvPr/>
        </p:nvGrpSpPr>
        <p:grpSpPr>
          <a:xfrm>
            <a:off x="4368511" y="2237973"/>
            <a:ext cx="1679845" cy="246221"/>
            <a:chOff x="709127" y="1630227"/>
            <a:chExt cx="1679845" cy="246221"/>
          </a:xfrm>
        </p:grpSpPr>
        <p:sp>
          <p:nvSpPr>
            <p:cNvPr id="32" name="TextBox 31">
              <a:extLst>
                <a:ext uri="{FF2B5EF4-FFF2-40B4-BE49-F238E27FC236}">
                  <a16:creationId xmlns:a16="http://schemas.microsoft.com/office/drawing/2014/main" id="{484835C9-7946-E48F-08F8-C2BDCB4F61C0}"/>
                </a:ext>
              </a:extLst>
            </p:cNvPr>
            <p:cNvSpPr txBox="1"/>
            <p:nvPr/>
          </p:nvSpPr>
          <p:spPr>
            <a:xfrm>
              <a:off x="831923" y="1630227"/>
              <a:ext cx="1557049" cy="246221"/>
            </a:xfrm>
            <a:prstGeom prst="rect">
              <a:avLst/>
            </a:prstGeom>
            <a:noFill/>
          </p:spPr>
          <p:txBody>
            <a:bodyPr wrap="square">
              <a:spAutoFit/>
            </a:bodyPr>
            <a:lstStyle/>
            <a:p>
              <a:r>
                <a:rPr lang="en-US" sz="1000" dirty="0">
                  <a:latin typeface="Aptos" panose="020B0004020202020204" pitchFamily="34" charset="0"/>
                </a:rPr>
                <a:t>Workplace Conduct</a:t>
              </a:r>
              <a:endParaRPr lang="en-US" sz="1000" dirty="0">
                <a:solidFill>
                  <a:srgbClr val="FF0000"/>
                </a:solidFill>
                <a:latin typeface="Aptos" panose="020B0004020202020204" pitchFamily="34" charset="0"/>
              </a:endParaRPr>
            </a:p>
          </p:txBody>
        </p:sp>
        <p:sp>
          <p:nvSpPr>
            <p:cNvPr id="33" name="Rectangle 32">
              <a:extLst>
                <a:ext uri="{FF2B5EF4-FFF2-40B4-BE49-F238E27FC236}">
                  <a16:creationId xmlns:a16="http://schemas.microsoft.com/office/drawing/2014/main" id="{BD763563-3610-2A7F-BF2E-2C681F938730}"/>
                </a:ext>
              </a:extLst>
            </p:cNvPr>
            <p:cNvSpPr/>
            <p:nvPr/>
          </p:nvSpPr>
          <p:spPr>
            <a:xfrm>
              <a:off x="709127" y="1696860"/>
              <a:ext cx="122797" cy="122797"/>
            </a:xfrm>
            <a:prstGeom prst="rect">
              <a:avLst/>
            </a:prstGeom>
            <a:solidFill>
              <a:srgbClr val="03C7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45BF8AB2-80A6-419D-CBEF-13CF870553F4}"/>
              </a:ext>
            </a:extLst>
          </p:cNvPr>
          <p:cNvGrpSpPr/>
          <p:nvPr/>
        </p:nvGrpSpPr>
        <p:grpSpPr>
          <a:xfrm>
            <a:off x="2758772" y="2197341"/>
            <a:ext cx="1679845" cy="400110"/>
            <a:chOff x="709127" y="1579581"/>
            <a:chExt cx="1679845" cy="400110"/>
          </a:xfrm>
        </p:grpSpPr>
        <p:sp>
          <p:nvSpPr>
            <p:cNvPr id="36" name="TextBox 35">
              <a:extLst>
                <a:ext uri="{FF2B5EF4-FFF2-40B4-BE49-F238E27FC236}">
                  <a16:creationId xmlns:a16="http://schemas.microsoft.com/office/drawing/2014/main" id="{555CDA0B-9381-EBEB-7B7F-D66D2A9F3176}"/>
                </a:ext>
              </a:extLst>
            </p:cNvPr>
            <p:cNvSpPr txBox="1"/>
            <p:nvPr/>
          </p:nvSpPr>
          <p:spPr>
            <a:xfrm>
              <a:off x="831923" y="1579581"/>
              <a:ext cx="1557049" cy="400110"/>
            </a:xfrm>
            <a:prstGeom prst="rect">
              <a:avLst/>
            </a:prstGeom>
            <a:noFill/>
          </p:spPr>
          <p:txBody>
            <a:bodyPr wrap="square">
              <a:spAutoFit/>
            </a:bodyPr>
            <a:lstStyle/>
            <a:p>
              <a:r>
                <a:rPr lang="en-US" sz="1000" dirty="0">
                  <a:latin typeface="Aptos" panose="020B0004020202020204" pitchFamily="34" charset="0"/>
                </a:rPr>
                <a:t>Environment, Health </a:t>
              </a:r>
              <a:br>
                <a:rPr lang="en-US" sz="1000" dirty="0">
                  <a:latin typeface="Aptos" panose="020B0004020202020204" pitchFamily="34" charset="0"/>
                </a:rPr>
              </a:br>
              <a:r>
                <a:rPr lang="en-US" sz="1000" dirty="0">
                  <a:latin typeface="Aptos" panose="020B0004020202020204" pitchFamily="34" charset="0"/>
                </a:rPr>
                <a:t>and Safety</a:t>
              </a:r>
              <a:endParaRPr lang="en-US" sz="1000" dirty="0">
                <a:solidFill>
                  <a:srgbClr val="FF0000"/>
                </a:solidFill>
                <a:latin typeface="Aptos" panose="020B0004020202020204" pitchFamily="34" charset="0"/>
              </a:endParaRPr>
            </a:p>
          </p:txBody>
        </p:sp>
        <p:sp>
          <p:nvSpPr>
            <p:cNvPr id="37" name="Rectangle 36">
              <a:extLst>
                <a:ext uri="{FF2B5EF4-FFF2-40B4-BE49-F238E27FC236}">
                  <a16:creationId xmlns:a16="http://schemas.microsoft.com/office/drawing/2014/main" id="{7C3CA2FB-6E3B-30C9-6EBA-1DC15E3C8700}"/>
                </a:ext>
              </a:extLst>
            </p:cNvPr>
            <p:cNvSpPr/>
            <p:nvPr/>
          </p:nvSpPr>
          <p:spPr>
            <a:xfrm>
              <a:off x="709127" y="1696860"/>
              <a:ext cx="122797" cy="12279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E841E0A-0598-671F-762C-BA9C3D528C51}"/>
              </a:ext>
            </a:extLst>
          </p:cNvPr>
          <p:cNvGrpSpPr/>
          <p:nvPr/>
        </p:nvGrpSpPr>
        <p:grpSpPr>
          <a:xfrm>
            <a:off x="709127" y="2197341"/>
            <a:ext cx="1820713" cy="400110"/>
            <a:chOff x="709127" y="1579581"/>
            <a:chExt cx="1820713" cy="400110"/>
          </a:xfrm>
        </p:grpSpPr>
        <p:sp>
          <p:nvSpPr>
            <p:cNvPr id="39" name="TextBox 38">
              <a:extLst>
                <a:ext uri="{FF2B5EF4-FFF2-40B4-BE49-F238E27FC236}">
                  <a16:creationId xmlns:a16="http://schemas.microsoft.com/office/drawing/2014/main" id="{3445B165-A4F2-8C63-2E07-38E70CDC1900}"/>
                </a:ext>
              </a:extLst>
            </p:cNvPr>
            <p:cNvSpPr txBox="1"/>
            <p:nvPr/>
          </p:nvSpPr>
          <p:spPr>
            <a:xfrm>
              <a:off x="831923" y="1579581"/>
              <a:ext cx="1697917" cy="400110"/>
            </a:xfrm>
            <a:prstGeom prst="rect">
              <a:avLst/>
            </a:prstGeom>
            <a:noFill/>
          </p:spPr>
          <p:txBody>
            <a:bodyPr wrap="square">
              <a:spAutoFit/>
            </a:bodyPr>
            <a:lstStyle/>
            <a:p>
              <a:r>
                <a:rPr lang="en-US" sz="1000" dirty="0">
                  <a:latin typeface="Aptos" panose="020B0004020202020204" pitchFamily="34" charset="0"/>
                </a:rPr>
                <a:t>Misuse or Misappropriation of Assets</a:t>
              </a:r>
              <a:endParaRPr lang="en-US" sz="1000" dirty="0">
                <a:solidFill>
                  <a:srgbClr val="FF0000"/>
                </a:solidFill>
                <a:latin typeface="Aptos" panose="020B0004020202020204" pitchFamily="34" charset="0"/>
              </a:endParaRPr>
            </a:p>
          </p:txBody>
        </p:sp>
        <p:sp>
          <p:nvSpPr>
            <p:cNvPr id="40" name="Rectangle 39">
              <a:extLst>
                <a:ext uri="{FF2B5EF4-FFF2-40B4-BE49-F238E27FC236}">
                  <a16:creationId xmlns:a16="http://schemas.microsoft.com/office/drawing/2014/main" id="{659F6582-78FC-18D0-A448-F8EAA468CC06}"/>
                </a:ext>
              </a:extLst>
            </p:cNvPr>
            <p:cNvSpPr/>
            <p:nvPr/>
          </p:nvSpPr>
          <p:spPr>
            <a:xfrm>
              <a:off x="709127" y="1696860"/>
              <a:ext cx="122797" cy="12279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3F428550-0371-E11D-05B6-A5AC5BC3C133}"/>
              </a:ext>
            </a:extLst>
          </p:cNvPr>
          <p:cNvGrpSpPr/>
          <p:nvPr/>
        </p:nvGrpSpPr>
        <p:grpSpPr>
          <a:xfrm>
            <a:off x="4082247" y="1750147"/>
            <a:ext cx="1820713" cy="246221"/>
            <a:chOff x="709127" y="1642898"/>
            <a:chExt cx="1820713" cy="246221"/>
          </a:xfrm>
        </p:grpSpPr>
        <p:sp>
          <p:nvSpPr>
            <p:cNvPr id="42" name="TextBox 41">
              <a:extLst>
                <a:ext uri="{FF2B5EF4-FFF2-40B4-BE49-F238E27FC236}">
                  <a16:creationId xmlns:a16="http://schemas.microsoft.com/office/drawing/2014/main" id="{65FF9B4E-0681-9355-EF28-B543F4BCCD2C}"/>
                </a:ext>
              </a:extLst>
            </p:cNvPr>
            <p:cNvSpPr txBox="1"/>
            <p:nvPr/>
          </p:nvSpPr>
          <p:spPr>
            <a:xfrm>
              <a:off x="831923" y="1642898"/>
              <a:ext cx="1697917" cy="246221"/>
            </a:xfrm>
            <a:prstGeom prst="rect">
              <a:avLst/>
            </a:prstGeom>
            <a:noFill/>
          </p:spPr>
          <p:txBody>
            <a:bodyPr wrap="square">
              <a:spAutoFit/>
            </a:bodyPr>
            <a:lstStyle/>
            <a:p>
              <a:r>
                <a:rPr lang="en-US" sz="1000" dirty="0">
                  <a:latin typeface="Aptos" panose="020B0004020202020204" pitchFamily="34" charset="0"/>
                </a:rPr>
                <a:t>Other</a:t>
              </a:r>
              <a:endParaRPr lang="en-US" sz="1000" dirty="0">
                <a:solidFill>
                  <a:srgbClr val="FF0000"/>
                </a:solidFill>
                <a:latin typeface="Aptos" panose="020B0004020202020204" pitchFamily="34" charset="0"/>
              </a:endParaRPr>
            </a:p>
          </p:txBody>
        </p:sp>
        <p:sp>
          <p:nvSpPr>
            <p:cNvPr id="43" name="Rectangle 42">
              <a:extLst>
                <a:ext uri="{FF2B5EF4-FFF2-40B4-BE49-F238E27FC236}">
                  <a16:creationId xmlns:a16="http://schemas.microsoft.com/office/drawing/2014/main" id="{8915F71D-DE9B-3BDC-A4FD-7620B75178A7}"/>
                </a:ext>
              </a:extLst>
            </p:cNvPr>
            <p:cNvSpPr/>
            <p:nvPr/>
          </p:nvSpPr>
          <p:spPr>
            <a:xfrm>
              <a:off x="709127" y="1696860"/>
              <a:ext cx="122797" cy="122797"/>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 name="Straight Connector 2">
            <a:extLst>
              <a:ext uri="{FF2B5EF4-FFF2-40B4-BE49-F238E27FC236}">
                <a16:creationId xmlns:a16="http://schemas.microsoft.com/office/drawing/2014/main" id="{CB26B192-F0DC-6161-F517-A532308C22EF}"/>
              </a:ext>
            </a:extLst>
          </p:cNvPr>
          <p:cNvCxnSpPr>
            <a:cxnSpLocks/>
          </p:cNvCxnSpPr>
          <p:nvPr/>
        </p:nvCxnSpPr>
        <p:spPr>
          <a:xfrm>
            <a:off x="709128" y="1604535"/>
            <a:ext cx="10975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18868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F0F3FC"/>
      </a:dk2>
      <a:lt2>
        <a:srgbClr val="FFFFFF"/>
      </a:lt2>
      <a:accent1>
        <a:srgbClr val="FF4500"/>
      </a:accent1>
      <a:accent2>
        <a:srgbClr val="A30000"/>
      </a:accent2>
      <a:accent3>
        <a:srgbClr val="BFC801"/>
      </a:accent3>
      <a:accent4>
        <a:srgbClr val="157101"/>
      </a:accent4>
      <a:accent5>
        <a:srgbClr val="F883F8"/>
      </a:accent5>
      <a:accent6>
        <a:srgbClr val="054BC5"/>
      </a:accent6>
      <a:hlink>
        <a:srgbClr val="03C7DC"/>
      </a:hlink>
      <a:folHlink>
        <a:srgbClr val="AAAAA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VEX_PowerPoint_Template_2025" id="{51375FE9-B530-134D-82E4-7C785FC46CDF}" vid="{ED5A077E-D4CC-A84D-BF65-7A2F3FA0D6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BFB64E4-8710-414E-935D-6E96F9795D03}">
  <we:reference id="86464f2b-25d7-4314-9d91-9ef62ce529a2" version="1.0.0.3" store="EXCatalog" storeType="EXCatalog"/>
  <we:alternateReferences>
    <we:reference id="WA200001656" version="1.0.0.3"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cd2a75-6e3d-40d8-bcf3-0fb36197f197" xsi:nil="true"/>
    <lcf76f155ced4ddcb4097134ff3c332f xmlns="b5d7ef9a-3780-4140-a424-75f0fd07700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4AD55741FFB4584208B9EFBB4A46A" ma:contentTypeVersion="18" ma:contentTypeDescription="Create a new document." ma:contentTypeScope="" ma:versionID="d35e6322e2535534b7476a8b7ab78aeb">
  <xsd:schema xmlns:xsd="http://www.w3.org/2001/XMLSchema" xmlns:xs="http://www.w3.org/2001/XMLSchema" xmlns:p="http://schemas.microsoft.com/office/2006/metadata/properties" xmlns:ns2="b5d7ef9a-3780-4140-a424-75f0fd077007" xmlns:ns3="69cd2a75-6e3d-40d8-bcf3-0fb36197f197" targetNamespace="http://schemas.microsoft.com/office/2006/metadata/properties" ma:root="true" ma:fieldsID="40f16bb34a1256a32375124fcf04b545" ns2:_="" ns3:_="">
    <xsd:import namespace="b5d7ef9a-3780-4140-a424-75f0fd077007"/>
    <xsd:import namespace="69cd2a75-6e3d-40d8-bcf3-0fb36197f1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7ef9a-3780-4140-a424-75f0fd0770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1c62fd6-fc1f-409f-9a83-a39d5d73224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cd2a75-6e3d-40d8-bcf3-0fb36197f19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86f3125-2f85-43ed-89ba-ba7011829953}" ma:internalName="TaxCatchAll" ma:showField="CatchAllData" ma:web="69cd2a75-6e3d-40d8-bcf3-0fb36197f1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0249AB-953D-4C4B-B681-3446081C94FE}">
  <ds:schemaRefs>
    <ds:schemaRef ds:uri="http://purl.org/dc/dcmitype/"/>
    <ds:schemaRef ds:uri="http://schemas.microsoft.com/office/2006/documentManagement/types"/>
    <ds:schemaRef ds:uri="b5d7ef9a-3780-4140-a424-75f0fd077007"/>
    <ds:schemaRef ds:uri="http://schemas.microsoft.com/office/2006/metadata/properties"/>
    <ds:schemaRef ds:uri="http://schemas.microsoft.com/office/infopath/2007/PartnerControls"/>
    <ds:schemaRef ds:uri="69cd2a75-6e3d-40d8-bcf3-0fb36197f197"/>
    <ds:schemaRef ds:uri="http://purl.org/dc/elements/1.1/"/>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4465E5F-59E2-4FEE-B367-A35B53ABB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d7ef9a-3780-4140-a424-75f0fd077007"/>
    <ds:schemaRef ds:uri="69cd2a75-6e3d-40d8-bcf3-0fb36197f1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1D7727-1FF4-466B-B404-3C8BAF991C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14020</TotalTime>
  <Words>1152</Words>
  <Application>Microsoft Office PowerPoint</Application>
  <PresentationFormat>Widescreen</PresentationFormat>
  <Paragraphs>158</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Foreword</vt:lpstr>
      <vt:lpstr>How NAVEX calculates​ benchmark metrics​</vt:lpstr>
      <vt:lpstr>How to visualize  your results</vt:lpstr>
      <vt:lpstr>Reports Per 100 Employees </vt:lpstr>
      <vt:lpstr>Anonymous vs. Named Reporting</vt:lpstr>
      <vt:lpstr>Substantiation Rate</vt:lpstr>
      <vt:lpstr>Case Closure Time</vt:lpstr>
      <vt:lpstr>Risk Report Categories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 Bird</dc:creator>
  <cp:lastModifiedBy>Linda Meikle</cp:lastModifiedBy>
  <cp:revision>30</cp:revision>
  <dcterms:created xsi:type="dcterms:W3CDTF">2025-09-18T14:34:07Z</dcterms:created>
  <dcterms:modified xsi:type="dcterms:W3CDTF">2025-12-10T17:47:54Z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0x0101006884AD55741FFB4584208B9EFBB4A46A</vt:lpwstr>
  </property>
  <property fmtid="{D5CDD505-2E9C-101B-9397-08002B2CF9AE}" pid="3" name="MediaServiceImageTags">
    <vt:lpwstr/>
  </property>
</Properties>
</file>